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4b2cca38eb43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6a418e54f845d5"/>
  </p:sldMasterIdLst>
  <p:sldIdLst>
    <p:sldId xmlns:r="http://schemas.openxmlformats.org/officeDocument/2006/relationships" id="256" r:id="R98f55df1969947ca"/>
    <p:sldId xmlns:r="http://schemas.openxmlformats.org/officeDocument/2006/relationships" id="257" r:id="R24d9cf9d5b8d4b92"/>
    <p:sldId xmlns:r="http://schemas.openxmlformats.org/officeDocument/2006/relationships" id="258" r:id="R87fd06a9996c45f8"/>
    <p:sldId xmlns:r="http://schemas.openxmlformats.org/officeDocument/2006/relationships" id="259" r:id="Re0b682c205d94cf4"/>
    <p:sldId xmlns:r="http://schemas.openxmlformats.org/officeDocument/2006/relationships" id="260" r:id="Raf59bee889a94f3e"/>
    <p:sldId xmlns:r="http://schemas.openxmlformats.org/officeDocument/2006/relationships" id="261" r:id="R3f382daabbef4f18"/>
    <p:sldId xmlns:r="http://schemas.openxmlformats.org/officeDocument/2006/relationships" id="262" r:id="R763517837ffa49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6a418e54f845d5" /><Relationship Type="http://schemas.openxmlformats.org/officeDocument/2006/relationships/slide" Target="/ppt/slides/slide1.xml" Id="R98f55df1969947ca" /><Relationship Type="http://schemas.openxmlformats.org/officeDocument/2006/relationships/slide" Target="/ppt/slides/slide2.xml" Id="R24d9cf9d5b8d4b92" /><Relationship Type="http://schemas.openxmlformats.org/officeDocument/2006/relationships/slide" Target="/ppt/slides/slide3.xml" Id="R87fd06a9996c45f8" /><Relationship Type="http://schemas.openxmlformats.org/officeDocument/2006/relationships/slide" Target="/ppt/slides/slide4.xml" Id="Re0b682c205d94cf4" /><Relationship Type="http://schemas.openxmlformats.org/officeDocument/2006/relationships/slide" Target="/ppt/slides/slide5.xml" Id="Raf59bee889a94f3e" /><Relationship Type="http://schemas.openxmlformats.org/officeDocument/2006/relationships/slide" Target="/ppt/slides/slide6.xml" Id="R3f382daabbef4f18" /><Relationship Type="http://schemas.openxmlformats.org/officeDocument/2006/relationships/slide" Target="/ppt/slides/slide7.xml" Id="R763517837ffa49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394c5f5a5b44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b02cef60c40c4" /><Relationship Type="http://schemas.openxmlformats.org/officeDocument/2006/relationships/theme" Target="/ppt/slideMasters/theme/theme1.xml" Id="R825eaaf964614c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6b02cef60c40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8f235122046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4e7b5cfab4e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c96b6e3f04c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843dd02e343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796875dd84e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d3d814c6948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908704d9545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VARJUL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VARJUL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VARJUL INVEST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VARJUL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VARJUL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VARJUL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366 195 556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466 221 517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469 926 255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VARJUL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TINGULSTAD VARNER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VARNER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VARJUL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Nesøyveien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77 31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999 214 835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VARJUL INVEST AS</a:t>
            </a:r>
          </a:p>
        </p:txBody>
      </p:sp>
    </p:spTree>
  </p:cSld>
  <p:clrMapOvr>
    <a:masterClrMapping xmlns:a="http://schemas.openxmlformats.org/drawingml/2006/main"/>
  </p:clrMapOvr>
</p:sld>
</file>