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28692d530643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7e735ac7da4a09"/>
  </p:sldMasterIdLst>
  <p:sldIdLst>
    <p:sldId xmlns:r="http://schemas.openxmlformats.org/officeDocument/2006/relationships" id="256" r:id="R6a9ce677b5dc4d3d"/>
    <p:sldId xmlns:r="http://schemas.openxmlformats.org/officeDocument/2006/relationships" id="257" r:id="R096cec2424e547be"/>
    <p:sldId xmlns:r="http://schemas.openxmlformats.org/officeDocument/2006/relationships" id="258" r:id="Rcdecd45626ba4878"/>
    <p:sldId xmlns:r="http://schemas.openxmlformats.org/officeDocument/2006/relationships" id="259" r:id="R9f32a0f9c1f74ca5"/>
    <p:sldId xmlns:r="http://schemas.openxmlformats.org/officeDocument/2006/relationships" id="260" r:id="R45cd21601c5a4c96"/>
    <p:sldId xmlns:r="http://schemas.openxmlformats.org/officeDocument/2006/relationships" id="261" r:id="R634fe70697bf48dd"/>
    <p:sldId xmlns:r="http://schemas.openxmlformats.org/officeDocument/2006/relationships" id="262" r:id="Ree0625f02da54a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7e735ac7da4a09" /><Relationship Type="http://schemas.openxmlformats.org/officeDocument/2006/relationships/slide" Target="/ppt/slides/slide1.xml" Id="R6a9ce677b5dc4d3d" /><Relationship Type="http://schemas.openxmlformats.org/officeDocument/2006/relationships/slide" Target="/ppt/slides/slide2.xml" Id="R096cec2424e547be" /><Relationship Type="http://schemas.openxmlformats.org/officeDocument/2006/relationships/slide" Target="/ppt/slides/slide3.xml" Id="Rcdecd45626ba4878" /><Relationship Type="http://schemas.openxmlformats.org/officeDocument/2006/relationships/slide" Target="/ppt/slides/slide4.xml" Id="R9f32a0f9c1f74ca5" /><Relationship Type="http://schemas.openxmlformats.org/officeDocument/2006/relationships/slide" Target="/ppt/slides/slide5.xml" Id="R45cd21601c5a4c96" /><Relationship Type="http://schemas.openxmlformats.org/officeDocument/2006/relationships/slide" Target="/ppt/slides/slide6.xml" Id="R634fe70697bf48dd" /><Relationship Type="http://schemas.openxmlformats.org/officeDocument/2006/relationships/slide" Target="/ppt/slides/slide7.xml" Id="Ree0625f02da54a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c65192a1664b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52a690b9b4c82" /><Relationship Type="http://schemas.openxmlformats.org/officeDocument/2006/relationships/theme" Target="/ppt/slideMasters/theme/theme1.xml" Id="Rb09a9171374648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a52a690b9b4c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8e84284754c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177fa27334d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f3791496141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fb40139f54a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c1687ee7a43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52bf9ccad42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b1d2d0a084e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KRR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KRR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KRR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KRR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KRR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KRR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19 760 297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2 759 984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2 192 512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1 494 373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8 340 288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KRR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F&amp;A HOLDING AS  –  56,0 %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BÅSEN INVEST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 NINO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TONJE AKSLAND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KRR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999 221 394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KRR AS</a:t>
            </a:r>
          </a:p>
        </p:txBody>
      </p:sp>
    </p:spTree>
  </p:cSld>
  <p:clrMapOvr>
    <a:masterClrMapping xmlns:a="http://schemas.openxmlformats.org/drawingml/2006/main"/>
  </p:clrMapOvr>
</p:sld>
</file>