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1248d9361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b8f9f83624290"/>
  </p:sldMasterIdLst>
  <p:sldIdLst>
    <p:sldId xmlns:r="http://schemas.openxmlformats.org/officeDocument/2006/relationships" id="256" r:id="R76a1b90c48934753"/>
    <p:sldId xmlns:r="http://schemas.openxmlformats.org/officeDocument/2006/relationships" id="257" r:id="R088f6541991b42aa"/>
    <p:sldId xmlns:r="http://schemas.openxmlformats.org/officeDocument/2006/relationships" id="258" r:id="R2563d8c178eb4e4e"/>
    <p:sldId xmlns:r="http://schemas.openxmlformats.org/officeDocument/2006/relationships" id="259" r:id="R5f79f210990c47a0"/>
    <p:sldId xmlns:r="http://schemas.openxmlformats.org/officeDocument/2006/relationships" id="260" r:id="R805f45bce1dd4f71"/>
    <p:sldId xmlns:r="http://schemas.openxmlformats.org/officeDocument/2006/relationships" id="261" r:id="R4195ce14f5bd49b1"/>
    <p:sldId xmlns:r="http://schemas.openxmlformats.org/officeDocument/2006/relationships" id="262" r:id="Rebce0ad4ec23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b8f9f83624290" /><Relationship Type="http://schemas.openxmlformats.org/officeDocument/2006/relationships/slide" Target="/ppt/slides/slide1.xml" Id="R76a1b90c48934753" /><Relationship Type="http://schemas.openxmlformats.org/officeDocument/2006/relationships/slide" Target="/ppt/slides/slide2.xml" Id="R088f6541991b42aa" /><Relationship Type="http://schemas.openxmlformats.org/officeDocument/2006/relationships/slide" Target="/ppt/slides/slide3.xml" Id="R2563d8c178eb4e4e" /><Relationship Type="http://schemas.openxmlformats.org/officeDocument/2006/relationships/slide" Target="/ppt/slides/slide4.xml" Id="R5f79f210990c47a0" /><Relationship Type="http://schemas.openxmlformats.org/officeDocument/2006/relationships/slide" Target="/ppt/slides/slide5.xml" Id="R805f45bce1dd4f71" /><Relationship Type="http://schemas.openxmlformats.org/officeDocument/2006/relationships/slide" Target="/ppt/slides/slide6.xml" Id="R4195ce14f5bd49b1" /><Relationship Type="http://schemas.openxmlformats.org/officeDocument/2006/relationships/slide" Target="/ppt/slides/slide7.xml" Id="Rebce0ad4ec23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b62c1a05b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06941bec64354" /><Relationship Type="http://schemas.openxmlformats.org/officeDocument/2006/relationships/theme" Target="/ppt/slideMasters/theme/theme1.xml" Id="R3e4966e5cf4a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06941bec6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8de73408e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6378079ca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cfbf77fd241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87e086f0d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d7d52c945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c6abf8eb841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7edecb9d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