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d317f3b6e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a9743914549fc"/>
  </p:sldMasterIdLst>
  <p:sldIdLst>
    <p:sldId xmlns:r="http://schemas.openxmlformats.org/officeDocument/2006/relationships" id="256" r:id="Rcba795d95a494b88"/>
    <p:sldId xmlns:r="http://schemas.openxmlformats.org/officeDocument/2006/relationships" id="257" r:id="Rb01dc6c403a34903"/>
    <p:sldId xmlns:r="http://schemas.openxmlformats.org/officeDocument/2006/relationships" id="258" r:id="R67a926b917c24501"/>
    <p:sldId xmlns:r="http://schemas.openxmlformats.org/officeDocument/2006/relationships" id="259" r:id="R78abc0ed5c724732"/>
    <p:sldId xmlns:r="http://schemas.openxmlformats.org/officeDocument/2006/relationships" id="260" r:id="Rf7e7f7aff7734e8b"/>
    <p:sldId xmlns:r="http://schemas.openxmlformats.org/officeDocument/2006/relationships" id="261" r:id="R460a2f967de643c0"/>
    <p:sldId xmlns:r="http://schemas.openxmlformats.org/officeDocument/2006/relationships" id="262" r:id="Rc3a7463b3f81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a9743914549fc" /><Relationship Type="http://schemas.openxmlformats.org/officeDocument/2006/relationships/slide" Target="/ppt/slides/slide1.xml" Id="Rcba795d95a494b88" /><Relationship Type="http://schemas.openxmlformats.org/officeDocument/2006/relationships/slide" Target="/ppt/slides/slide2.xml" Id="Rb01dc6c403a34903" /><Relationship Type="http://schemas.openxmlformats.org/officeDocument/2006/relationships/slide" Target="/ppt/slides/slide3.xml" Id="R67a926b917c24501" /><Relationship Type="http://schemas.openxmlformats.org/officeDocument/2006/relationships/slide" Target="/ppt/slides/slide4.xml" Id="R78abc0ed5c724732" /><Relationship Type="http://schemas.openxmlformats.org/officeDocument/2006/relationships/slide" Target="/ppt/slides/slide5.xml" Id="Rf7e7f7aff7734e8b" /><Relationship Type="http://schemas.openxmlformats.org/officeDocument/2006/relationships/slide" Target="/ppt/slides/slide6.xml" Id="R460a2f967de643c0" /><Relationship Type="http://schemas.openxmlformats.org/officeDocument/2006/relationships/slide" Target="/ppt/slides/slide7.xml" Id="Rc3a7463b3f81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574052889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d7ce6d5074fe2" /><Relationship Type="http://schemas.openxmlformats.org/officeDocument/2006/relationships/theme" Target="/ppt/slideMasters/theme/theme1.xml" Id="Rd2bea800e39f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d7ce6d507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5873a77e9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01e1c820945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27003769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e0d41627d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35f6719cf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aee622e2f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fb619b4c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2 693 016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VELLINGA ERIK JOHANN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182B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