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dd21c4adfc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1ad200d5b64daf"/>
  </p:sldMasterIdLst>
  <p:sldIdLst>
    <p:sldId xmlns:r="http://schemas.openxmlformats.org/officeDocument/2006/relationships" id="256" r:id="R2defcd6fb27e492b"/>
    <p:sldId xmlns:r="http://schemas.openxmlformats.org/officeDocument/2006/relationships" id="257" r:id="R76b3097fa87f404d"/>
    <p:sldId xmlns:r="http://schemas.openxmlformats.org/officeDocument/2006/relationships" id="258" r:id="Rfedcaf875c1f4241"/>
    <p:sldId xmlns:r="http://schemas.openxmlformats.org/officeDocument/2006/relationships" id="259" r:id="Rd1b40ad938ce4bc4"/>
    <p:sldId xmlns:r="http://schemas.openxmlformats.org/officeDocument/2006/relationships" id="260" r:id="R083fac7aa6fb4c6c"/>
    <p:sldId xmlns:r="http://schemas.openxmlformats.org/officeDocument/2006/relationships" id="261" r:id="Rbd6cc262fe5240e8"/>
    <p:sldId xmlns:r="http://schemas.openxmlformats.org/officeDocument/2006/relationships" id="262" r:id="Rda9bcf7cce66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ad200d5b64daf" /><Relationship Type="http://schemas.openxmlformats.org/officeDocument/2006/relationships/slide" Target="/ppt/slides/slide1.xml" Id="R2defcd6fb27e492b" /><Relationship Type="http://schemas.openxmlformats.org/officeDocument/2006/relationships/slide" Target="/ppt/slides/slide2.xml" Id="R76b3097fa87f404d" /><Relationship Type="http://schemas.openxmlformats.org/officeDocument/2006/relationships/slide" Target="/ppt/slides/slide3.xml" Id="Rfedcaf875c1f4241" /><Relationship Type="http://schemas.openxmlformats.org/officeDocument/2006/relationships/slide" Target="/ppt/slides/slide4.xml" Id="Rd1b40ad938ce4bc4" /><Relationship Type="http://schemas.openxmlformats.org/officeDocument/2006/relationships/slide" Target="/ppt/slides/slide5.xml" Id="R083fac7aa6fb4c6c" /><Relationship Type="http://schemas.openxmlformats.org/officeDocument/2006/relationships/slide" Target="/ppt/slides/slide6.xml" Id="Rbd6cc262fe5240e8" /><Relationship Type="http://schemas.openxmlformats.org/officeDocument/2006/relationships/slide" Target="/ppt/slides/slide7.xml" Id="Rda9bcf7cce66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4c7af04bb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88becf20b45fa" /><Relationship Type="http://schemas.openxmlformats.org/officeDocument/2006/relationships/theme" Target="/ppt/slideMasters/theme/theme1.xml" Id="R28b8763188e8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88becf20b45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5a5fb336d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42a47834b40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ee37fa3144e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c26e492374b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6455aa5cc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f3b0b025141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08e7e59a4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SNUFFLE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SNUFFLE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487 887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22 763 307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JEANETTE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