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07f951e67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01f19ada94682"/>
  </p:sldMasterIdLst>
  <p:sldIdLst>
    <p:sldId xmlns:r="http://schemas.openxmlformats.org/officeDocument/2006/relationships" id="256" r:id="Rc4510bdb9c264454"/>
    <p:sldId xmlns:r="http://schemas.openxmlformats.org/officeDocument/2006/relationships" id="257" r:id="Rbc5c492f963a4ba7"/>
    <p:sldId xmlns:r="http://schemas.openxmlformats.org/officeDocument/2006/relationships" id="258" r:id="Re133dc21ffa44bde"/>
    <p:sldId xmlns:r="http://schemas.openxmlformats.org/officeDocument/2006/relationships" id="259" r:id="Reda1e85911f8485f"/>
    <p:sldId xmlns:r="http://schemas.openxmlformats.org/officeDocument/2006/relationships" id="260" r:id="R58e14db793914417"/>
    <p:sldId xmlns:r="http://schemas.openxmlformats.org/officeDocument/2006/relationships" id="261" r:id="R7be6f9e705ce4442"/>
    <p:sldId xmlns:r="http://schemas.openxmlformats.org/officeDocument/2006/relationships" id="262" r:id="R8f3d76153279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01f19ada94682" /><Relationship Type="http://schemas.openxmlformats.org/officeDocument/2006/relationships/slide" Target="/ppt/slides/slide1.xml" Id="Rc4510bdb9c264454" /><Relationship Type="http://schemas.openxmlformats.org/officeDocument/2006/relationships/slide" Target="/ppt/slides/slide2.xml" Id="Rbc5c492f963a4ba7" /><Relationship Type="http://schemas.openxmlformats.org/officeDocument/2006/relationships/slide" Target="/ppt/slides/slide3.xml" Id="Re133dc21ffa44bde" /><Relationship Type="http://schemas.openxmlformats.org/officeDocument/2006/relationships/slide" Target="/ppt/slides/slide4.xml" Id="Reda1e85911f8485f" /><Relationship Type="http://schemas.openxmlformats.org/officeDocument/2006/relationships/slide" Target="/ppt/slides/slide5.xml" Id="R58e14db793914417" /><Relationship Type="http://schemas.openxmlformats.org/officeDocument/2006/relationships/slide" Target="/ppt/slides/slide6.xml" Id="R7be6f9e705ce4442" /><Relationship Type="http://schemas.openxmlformats.org/officeDocument/2006/relationships/slide" Target="/ppt/slides/slide7.xml" Id="R8f3d76153279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7ed82d334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510dda85c4860" /><Relationship Type="http://schemas.openxmlformats.org/officeDocument/2006/relationships/theme" Target="/ppt/slideMasters/theme/theme1.xml" Id="R3160f5aef0ee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510dda85c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a8795a6f2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4319f020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fa53f571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3c0646ae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f2d418359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b7cab7bc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8f6176455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3 871 752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HAMMERSMARK KJETIL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