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26fd62f6b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ba81913c44450"/>
  </p:sldMasterIdLst>
  <p:sldIdLst>
    <p:sldId xmlns:r="http://schemas.openxmlformats.org/officeDocument/2006/relationships" id="256" r:id="R3ebb41f6dc5b4060"/>
    <p:sldId xmlns:r="http://schemas.openxmlformats.org/officeDocument/2006/relationships" id="257" r:id="Rff3ae4aaa85943d4"/>
    <p:sldId xmlns:r="http://schemas.openxmlformats.org/officeDocument/2006/relationships" id="258" r:id="R9d3c1da343094b5d"/>
    <p:sldId xmlns:r="http://schemas.openxmlformats.org/officeDocument/2006/relationships" id="259" r:id="Refbab73c90a941b7"/>
    <p:sldId xmlns:r="http://schemas.openxmlformats.org/officeDocument/2006/relationships" id="260" r:id="Rf248fae3b2454329"/>
    <p:sldId xmlns:r="http://schemas.openxmlformats.org/officeDocument/2006/relationships" id="261" r:id="R08afe572b80f45b9"/>
    <p:sldId xmlns:r="http://schemas.openxmlformats.org/officeDocument/2006/relationships" id="262" r:id="Rd8943641949f41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ba81913c44450" /><Relationship Type="http://schemas.openxmlformats.org/officeDocument/2006/relationships/slide" Target="/ppt/slides/slide1.xml" Id="R3ebb41f6dc5b4060" /><Relationship Type="http://schemas.openxmlformats.org/officeDocument/2006/relationships/slide" Target="/ppt/slides/slide2.xml" Id="Rff3ae4aaa85943d4" /><Relationship Type="http://schemas.openxmlformats.org/officeDocument/2006/relationships/slide" Target="/ppt/slides/slide3.xml" Id="R9d3c1da343094b5d" /><Relationship Type="http://schemas.openxmlformats.org/officeDocument/2006/relationships/slide" Target="/ppt/slides/slide4.xml" Id="Refbab73c90a941b7" /><Relationship Type="http://schemas.openxmlformats.org/officeDocument/2006/relationships/slide" Target="/ppt/slides/slide5.xml" Id="Rf248fae3b2454329" /><Relationship Type="http://schemas.openxmlformats.org/officeDocument/2006/relationships/slide" Target="/ppt/slides/slide6.xml" Id="R08afe572b80f45b9" /><Relationship Type="http://schemas.openxmlformats.org/officeDocument/2006/relationships/slide" Target="/ppt/slides/slide7.xml" Id="Rd8943641949f41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e87a6a587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7cbf785bb4074" /><Relationship Type="http://schemas.openxmlformats.org/officeDocument/2006/relationships/theme" Target="/ppt/slideMasters/theme/theme1.xml" Id="Rdc1052d0c7f5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7cbf785bb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543fd9f75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93b78b5f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82be9e7474d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d7821f18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acd08399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027a0929c4d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ef4a89b2c47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RIP CURL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RIP CURL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751 340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GUSTAVSEN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999 243 681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RIP CURL INVEST AS</a:t>
            </a:r>
          </a:p>
        </p:txBody>
      </p:sp>
    </p:spTree>
  </p:cSld>
  <p:clrMapOvr>
    <a:masterClrMapping xmlns:a="http://schemas.openxmlformats.org/drawingml/2006/main"/>
  </p:clrMapOvr>
</p:sld>
</file>