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2cedf1ff3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f4e89ad37482e"/>
  </p:sldMasterIdLst>
  <p:sldIdLst>
    <p:sldId xmlns:r="http://schemas.openxmlformats.org/officeDocument/2006/relationships" id="256" r:id="R6fe2fbd490624cfb"/>
    <p:sldId xmlns:r="http://schemas.openxmlformats.org/officeDocument/2006/relationships" id="257" r:id="Rfd24185e0b144903"/>
    <p:sldId xmlns:r="http://schemas.openxmlformats.org/officeDocument/2006/relationships" id="258" r:id="Re2f3933662dc4176"/>
    <p:sldId xmlns:r="http://schemas.openxmlformats.org/officeDocument/2006/relationships" id="259" r:id="R50c044dbb969439a"/>
    <p:sldId xmlns:r="http://schemas.openxmlformats.org/officeDocument/2006/relationships" id="260" r:id="Rb4ee1fdefef14bf2"/>
    <p:sldId xmlns:r="http://schemas.openxmlformats.org/officeDocument/2006/relationships" id="261" r:id="R4327b811cee44414"/>
    <p:sldId xmlns:r="http://schemas.openxmlformats.org/officeDocument/2006/relationships" id="262" r:id="Rbf73137e02ec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f4e89ad37482e" /><Relationship Type="http://schemas.openxmlformats.org/officeDocument/2006/relationships/slide" Target="/ppt/slides/slide1.xml" Id="R6fe2fbd490624cfb" /><Relationship Type="http://schemas.openxmlformats.org/officeDocument/2006/relationships/slide" Target="/ppt/slides/slide2.xml" Id="Rfd24185e0b144903" /><Relationship Type="http://schemas.openxmlformats.org/officeDocument/2006/relationships/slide" Target="/ppt/slides/slide3.xml" Id="Re2f3933662dc4176" /><Relationship Type="http://schemas.openxmlformats.org/officeDocument/2006/relationships/slide" Target="/ppt/slides/slide4.xml" Id="R50c044dbb969439a" /><Relationship Type="http://schemas.openxmlformats.org/officeDocument/2006/relationships/slide" Target="/ppt/slides/slide5.xml" Id="Rb4ee1fdefef14bf2" /><Relationship Type="http://schemas.openxmlformats.org/officeDocument/2006/relationships/slide" Target="/ppt/slides/slide6.xml" Id="R4327b811cee44414" /><Relationship Type="http://schemas.openxmlformats.org/officeDocument/2006/relationships/slide" Target="/ppt/slides/slide7.xml" Id="Rbf73137e02ec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fdf573957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18568bf5d4461" /><Relationship Type="http://schemas.openxmlformats.org/officeDocument/2006/relationships/theme" Target="/ppt/slideMasters/theme/theme1.xml" Id="R3f1ebcdd90be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18568bf5d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1ff11b92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ceda0346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70881d5c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513f62b88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c22b390c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08cb48b9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62d024d2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LANGHOL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Marita Langhol, Draugen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marita@abacus-it.no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HOLDING AS</a:t>
            </a:r>
          </a:p>
        </p:txBody>
      </p:sp>
    </p:spTree>
  </p:cSld>
  <p:clrMapOvr>
    <a:masterClrMapping xmlns:a="http://schemas.openxmlformats.org/drawingml/2006/main"/>
  </p:clrMapOvr>
</p:sld>
</file>