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43afacda6240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b63ae648c94ece"/>
  </p:sldMasterIdLst>
  <p:sldIdLst>
    <p:sldId xmlns:r="http://schemas.openxmlformats.org/officeDocument/2006/relationships" id="256" r:id="R062fb2183d2649f9"/>
    <p:sldId xmlns:r="http://schemas.openxmlformats.org/officeDocument/2006/relationships" id="257" r:id="R6d9dd6c9b8454805"/>
    <p:sldId xmlns:r="http://schemas.openxmlformats.org/officeDocument/2006/relationships" id="258" r:id="R175763b1f68e4a68"/>
    <p:sldId xmlns:r="http://schemas.openxmlformats.org/officeDocument/2006/relationships" id="259" r:id="Re9d0b135d5224dca"/>
    <p:sldId xmlns:r="http://schemas.openxmlformats.org/officeDocument/2006/relationships" id="260" r:id="Rf6df67be73df44f4"/>
    <p:sldId xmlns:r="http://schemas.openxmlformats.org/officeDocument/2006/relationships" id="261" r:id="Rb40a0eab14b74822"/>
    <p:sldId xmlns:r="http://schemas.openxmlformats.org/officeDocument/2006/relationships" id="262" r:id="R11656c19480b48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63ae648c94ece" /><Relationship Type="http://schemas.openxmlformats.org/officeDocument/2006/relationships/slide" Target="/ppt/slides/slide1.xml" Id="R062fb2183d2649f9" /><Relationship Type="http://schemas.openxmlformats.org/officeDocument/2006/relationships/slide" Target="/ppt/slides/slide2.xml" Id="R6d9dd6c9b8454805" /><Relationship Type="http://schemas.openxmlformats.org/officeDocument/2006/relationships/slide" Target="/ppt/slides/slide3.xml" Id="R175763b1f68e4a68" /><Relationship Type="http://schemas.openxmlformats.org/officeDocument/2006/relationships/slide" Target="/ppt/slides/slide4.xml" Id="Re9d0b135d5224dca" /><Relationship Type="http://schemas.openxmlformats.org/officeDocument/2006/relationships/slide" Target="/ppt/slides/slide5.xml" Id="Rf6df67be73df44f4" /><Relationship Type="http://schemas.openxmlformats.org/officeDocument/2006/relationships/slide" Target="/ppt/slides/slide6.xml" Id="Rb40a0eab14b74822" /><Relationship Type="http://schemas.openxmlformats.org/officeDocument/2006/relationships/slide" Target="/ppt/slides/slide7.xml" Id="R11656c19480b48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6d11f5069b44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8133abde54bf8" /><Relationship Type="http://schemas.openxmlformats.org/officeDocument/2006/relationships/theme" Target="/ppt/slideMasters/theme/theme1.xml" Id="Ra908b5f2e7ad46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48133abde54b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a611699bb4c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98de199d64e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597e263b341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0c334c39f44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83487398146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c21f640c941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dc193225746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THOTUNET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THOTUNET AS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−633 379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2 349 784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ANDERSLAND BYGG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TRENINGSSENTER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Uggdalsvegen 283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999 250 564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THOTUNET AS</a:t>
            </a:r>
          </a:p>
        </p:txBody>
      </p:sp>
    </p:spTree>
  </p:cSld>
  <p:clrMapOvr>
    <a:masterClrMapping xmlns:a="http://schemas.openxmlformats.org/drawingml/2006/main"/>
  </p:clrMapOvr>
</p:sld>
</file>