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937e00c63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56ffa92264956"/>
  </p:sldMasterIdLst>
  <p:sldIdLst>
    <p:sldId xmlns:r="http://schemas.openxmlformats.org/officeDocument/2006/relationships" id="256" r:id="Rccb03c92c0504307"/>
    <p:sldId xmlns:r="http://schemas.openxmlformats.org/officeDocument/2006/relationships" id="257" r:id="R71c877457bae4aa4"/>
    <p:sldId xmlns:r="http://schemas.openxmlformats.org/officeDocument/2006/relationships" id="258" r:id="Rc2b4f57ac5604438"/>
    <p:sldId xmlns:r="http://schemas.openxmlformats.org/officeDocument/2006/relationships" id="259" r:id="R8083f6d45b944596"/>
    <p:sldId xmlns:r="http://schemas.openxmlformats.org/officeDocument/2006/relationships" id="260" r:id="R439fef956da94472"/>
    <p:sldId xmlns:r="http://schemas.openxmlformats.org/officeDocument/2006/relationships" id="261" r:id="Raa42ab8a274d4d74"/>
    <p:sldId xmlns:r="http://schemas.openxmlformats.org/officeDocument/2006/relationships" id="262" r:id="R0c2b59b13cc8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56ffa92264956" /><Relationship Type="http://schemas.openxmlformats.org/officeDocument/2006/relationships/slide" Target="/ppt/slides/slide1.xml" Id="Rccb03c92c0504307" /><Relationship Type="http://schemas.openxmlformats.org/officeDocument/2006/relationships/slide" Target="/ppt/slides/slide2.xml" Id="R71c877457bae4aa4" /><Relationship Type="http://schemas.openxmlformats.org/officeDocument/2006/relationships/slide" Target="/ppt/slides/slide3.xml" Id="Rc2b4f57ac5604438" /><Relationship Type="http://schemas.openxmlformats.org/officeDocument/2006/relationships/slide" Target="/ppt/slides/slide4.xml" Id="R8083f6d45b944596" /><Relationship Type="http://schemas.openxmlformats.org/officeDocument/2006/relationships/slide" Target="/ppt/slides/slide5.xml" Id="R439fef956da94472" /><Relationship Type="http://schemas.openxmlformats.org/officeDocument/2006/relationships/slide" Target="/ppt/slides/slide6.xml" Id="Raa42ab8a274d4d74" /><Relationship Type="http://schemas.openxmlformats.org/officeDocument/2006/relationships/slide" Target="/ppt/slides/slide7.xml" Id="R0c2b59b13cc8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970c5afe8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a3e7aa304dfc" /><Relationship Type="http://schemas.openxmlformats.org/officeDocument/2006/relationships/theme" Target="/ppt/slideMasters/theme/theme1.xml" Id="R3097172e270d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8a3e7aa30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783f51f9e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2c31c2e8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b3a71731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81790cf8b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0c2d6c431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316fef4c74d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63769e9e0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MEMMIS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MEMMIS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4 317 023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4 398 860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KLAUSEN  –  76,5 %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INGE KLAUSEN  –  23,5 %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Movollen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MEMMIS AS</a:t>
            </a:r>
          </a:p>
        </p:txBody>
      </p:sp>
    </p:spTree>
  </p:cSld>
  <p:clrMapOvr>
    <a:masterClrMapping xmlns:a="http://schemas.openxmlformats.org/drawingml/2006/main"/>
  </p:clrMapOvr>
</p:sld>
</file>