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fa7fb6a2e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7b61c459244d1"/>
  </p:sldMasterIdLst>
  <p:sldIdLst>
    <p:sldId xmlns:r="http://schemas.openxmlformats.org/officeDocument/2006/relationships" id="256" r:id="R71979984dc424c2f"/>
    <p:sldId xmlns:r="http://schemas.openxmlformats.org/officeDocument/2006/relationships" id="257" r:id="R597ec168e5fb4ad9"/>
    <p:sldId xmlns:r="http://schemas.openxmlformats.org/officeDocument/2006/relationships" id="258" r:id="Rb3d9a8f9261d4842"/>
    <p:sldId xmlns:r="http://schemas.openxmlformats.org/officeDocument/2006/relationships" id="259" r:id="R5d3e011a84504c01"/>
    <p:sldId xmlns:r="http://schemas.openxmlformats.org/officeDocument/2006/relationships" id="260" r:id="R7492333473984ecc"/>
    <p:sldId xmlns:r="http://schemas.openxmlformats.org/officeDocument/2006/relationships" id="261" r:id="R1ab66f9ffda74256"/>
    <p:sldId xmlns:r="http://schemas.openxmlformats.org/officeDocument/2006/relationships" id="262" r:id="R1003cb7cd0a1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7b61c459244d1" /><Relationship Type="http://schemas.openxmlformats.org/officeDocument/2006/relationships/slide" Target="/ppt/slides/slide1.xml" Id="R71979984dc424c2f" /><Relationship Type="http://schemas.openxmlformats.org/officeDocument/2006/relationships/slide" Target="/ppt/slides/slide2.xml" Id="R597ec168e5fb4ad9" /><Relationship Type="http://schemas.openxmlformats.org/officeDocument/2006/relationships/slide" Target="/ppt/slides/slide3.xml" Id="Rb3d9a8f9261d4842" /><Relationship Type="http://schemas.openxmlformats.org/officeDocument/2006/relationships/slide" Target="/ppt/slides/slide4.xml" Id="R5d3e011a84504c01" /><Relationship Type="http://schemas.openxmlformats.org/officeDocument/2006/relationships/slide" Target="/ppt/slides/slide5.xml" Id="R7492333473984ecc" /><Relationship Type="http://schemas.openxmlformats.org/officeDocument/2006/relationships/slide" Target="/ppt/slides/slide6.xml" Id="R1ab66f9ffda74256" /><Relationship Type="http://schemas.openxmlformats.org/officeDocument/2006/relationships/slide" Target="/ppt/slides/slide7.xml" Id="R1003cb7cd0a1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617ecdd11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e1b13f0945cf" /><Relationship Type="http://schemas.openxmlformats.org/officeDocument/2006/relationships/theme" Target="/ppt/slideMasters/theme/theme1.xml" Id="R5589cd3fc5a4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be1b13f09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8c6c567fb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2fa4fa792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36b2194eb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54033a4ee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cbf20c976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4f8b8f88041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ccf6498b6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SOLBJØRHAUGEN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SOLBJØRHAUGEN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10 698 556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10 722 988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ARNE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ARNT INGE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HILDE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JANNE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Botten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