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7db27624e41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ea0f329d854a76"/>
  </p:sldMasterIdLst>
  <p:sldIdLst>
    <p:sldId xmlns:r="http://schemas.openxmlformats.org/officeDocument/2006/relationships" id="256" r:id="R0d472567b78048ec"/>
    <p:sldId xmlns:r="http://schemas.openxmlformats.org/officeDocument/2006/relationships" id="257" r:id="R76b69a42bff64df1"/>
    <p:sldId xmlns:r="http://schemas.openxmlformats.org/officeDocument/2006/relationships" id="258" r:id="R3c405aec54ce4af7"/>
    <p:sldId xmlns:r="http://schemas.openxmlformats.org/officeDocument/2006/relationships" id="259" r:id="R9daa6af36f8f41d4"/>
    <p:sldId xmlns:r="http://schemas.openxmlformats.org/officeDocument/2006/relationships" id="260" r:id="R80710cf41b9c4afd"/>
    <p:sldId xmlns:r="http://schemas.openxmlformats.org/officeDocument/2006/relationships" id="261" r:id="Ref3c9195c26740f9"/>
    <p:sldId xmlns:r="http://schemas.openxmlformats.org/officeDocument/2006/relationships" id="262" r:id="R2b150101657c47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a0f329d854a76" /><Relationship Type="http://schemas.openxmlformats.org/officeDocument/2006/relationships/slide" Target="/ppt/slides/slide1.xml" Id="R0d472567b78048ec" /><Relationship Type="http://schemas.openxmlformats.org/officeDocument/2006/relationships/slide" Target="/ppt/slides/slide2.xml" Id="R76b69a42bff64df1" /><Relationship Type="http://schemas.openxmlformats.org/officeDocument/2006/relationships/slide" Target="/ppt/slides/slide3.xml" Id="R3c405aec54ce4af7" /><Relationship Type="http://schemas.openxmlformats.org/officeDocument/2006/relationships/slide" Target="/ppt/slides/slide4.xml" Id="R9daa6af36f8f41d4" /><Relationship Type="http://schemas.openxmlformats.org/officeDocument/2006/relationships/slide" Target="/ppt/slides/slide5.xml" Id="R80710cf41b9c4afd" /><Relationship Type="http://schemas.openxmlformats.org/officeDocument/2006/relationships/slide" Target="/ppt/slides/slide6.xml" Id="Ref3c9195c26740f9" /><Relationship Type="http://schemas.openxmlformats.org/officeDocument/2006/relationships/slide" Target="/ppt/slides/slide7.xml" Id="R2b150101657c47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d11b9751f41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644dbc7d7471c" /><Relationship Type="http://schemas.openxmlformats.org/officeDocument/2006/relationships/theme" Target="/ppt/slideMasters/theme/theme1.xml" Id="R43bb3cb263014b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644dbc7d7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197e136d040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e48c4f8e3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ca83d8c6447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d82370b50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89dd9b01d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82459edd1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dc1a05d8549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EMLOS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EMLOS AS ble etablert [år] og holder til i Vatne.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1 421 289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TORILL ALSTAD HURLEN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OLE ALSTAD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ALSTAD HURLEN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HURLEN VIDDAL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6265 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999 262 511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