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689f15c12f4b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92f3cdbe3e47e6"/>
  </p:sldMasterIdLst>
  <p:sldIdLst>
    <p:sldId xmlns:r="http://schemas.openxmlformats.org/officeDocument/2006/relationships" id="256" r:id="Rbf45bef7b57b48b5"/>
    <p:sldId xmlns:r="http://schemas.openxmlformats.org/officeDocument/2006/relationships" id="257" r:id="R52ec272f19f04f1d"/>
    <p:sldId xmlns:r="http://schemas.openxmlformats.org/officeDocument/2006/relationships" id="258" r:id="R5b4855deb0a64496"/>
    <p:sldId xmlns:r="http://schemas.openxmlformats.org/officeDocument/2006/relationships" id="259" r:id="Rf41603673d734387"/>
    <p:sldId xmlns:r="http://schemas.openxmlformats.org/officeDocument/2006/relationships" id="260" r:id="R242ea68c6abc453f"/>
    <p:sldId xmlns:r="http://schemas.openxmlformats.org/officeDocument/2006/relationships" id="261" r:id="Raf81fba3da4943b8"/>
    <p:sldId xmlns:r="http://schemas.openxmlformats.org/officeDocument/2006/relationships" id="262" r:id="R84c05dacda8c41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2f3cdbe3e47e6" /><Relationship Type="http://schemas.openxmlformats.org/officeDocument/2006/relationships/slide" Target="/ppt/slides/slide1.xml" Id="Rbf45bef7b57b48b5" /><Relationship Type="http://schemas.openxmlformats.org/officeDocument/2006/relationships/slide" Target="/ppt/slides/slide2.xml" Id="R52ec272f19f04f1d" /><Relationship Type="http://schemas.openxmlformats.org/officeDocument/2006/relationships/slide" Target="/ppt/slides/slide3.xml" Id="R5b4855deb0a64496" /><Relationship Type="http://schemas.openxmlformats.org/officeDocument/2006/relationships/slide" Target="/ppt/slides/slide4.xml" Id="Rf41603673d734387" /><Relationship Type="http://schemas.openxmlformats.org/officeDocument/2006/relationships/slide" Target="/ppt/slides/slide5.xml" Id="R242ea68c6abc453f" /><Relationship Type="http://schemas.openxmlformats.org/officeDocument/2006/relationships/slide" Target="/ppt/slides/slide6.xml" Id="Raf81fba3da4943b8" /><Relationship Type="http://schemas.openxmlformats.org/officeDocument/2006/relationships/slide" Target="/ppt/slides/slide7.xml" Id="R84c05dacda8c41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fba004746145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e9ac60dbd4b82" /><Relationship Type="http://schemas.openxmlformats.org/officeDocument/2006/relationships/theme" Target="/ppt/slideMasters/theme/theme1.xml" Id="R252b87b0b7ef43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ae9ac60dbd4b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80c61294043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fa3bc851044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4d3e8708348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6b0a4644a4b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7b2a3b6784d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549aa24fd41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446ee790247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 ANNE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ANNE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ANNE INVEST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ANNE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ANNE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ANNE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477 205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5 402 756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5 402 805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ANNE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ANNE ALSTAD AARØNES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ANNE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999 262 562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ANNE INVEST AS</a:t>
            </a:r>
          </a:p>
        </p:txBody>
      </p:sp>
    </p:spTree>
  </p:cSld>
  <p:clrMapOvr>
    <a:masterClrMapping xmlns:a="http://schemas.openxmlformats.org/drawingml/2006/main"/>
  </p:clrMapOvr>
</p:sld>
</file>