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7865fd308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9bf6fc45641b2"/>
  </p:sldMasterIdLst>
  <p:sldIdLst>
    <p:sldId xmlns:r="http://schemas.openxmlformats.org/officeDocument/2006/relationships" id="256" r:id="R2a9a32cf97104732"/>
    <p:sldId xmlns:r="http://schemas.openxmlformats.org/officeDocument/2006/relationships" id="257" r:id="R174cbcea223149b8"/>
    <p:sldId xmlns:r="http://schemas.openxmlformats.org/officeDocument/2006/relationships" id="258" r:id="R59a465a97cf447ad"/>
    <p:sldId xmlns:r="http://schemas.openxmlformats.org/officeDocument/2006/relationships" id="259" r:id="Re6527aabed9d40a1"/>
    <p:sldId xmlns:r="http://schemas.openxmlformats.org/officeDocument/2006/relationships" id="260" r:id="Rf89ba881468d4f17"/>
    <p:sldId xmlns:r="http://schemas.openxmlformats.org/officeDocument/2006/relationships" id="261" r:id="Rbd935b73d5994585"/>
    <p:sldId xmlns:r="http://schemas.openxmlformats.org/officeDocument/2006/relationships" id="262" r:id="R245f49ef5908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9bf6fc45641b2" /><Relationship Type="http://schemas.openxmlformats.org/officeDocument/2006/relationships/slide" Target="/ppt/slides/slide1.xml" Id="R2a9a32cf97104732" /><Relationship Type="http://schemas.openxmlformats.org/officeDocument/2006/relationships/slide" Target="/ppt/slides/slide2.xml" Id="R174cbcea223149b8" /><Relationship Type="http://schemas.openxmlformats.org/officeDocument/2006/relationships/slide" Target="/ppt/slides/slide3.xml" Id="R59a465a97cf447ad" /><Relationship Type="http://schemas.openxmlformats.org/officeDocument/2006/relationships/slide" Target="/ppt/slides/slide4.xml" Id="Re6527aabed9d40a1" /><Relationship Type="http://schemas.openxmlformats.org/officeDocument/2006/relationships/slide" Target="/ppt/slides/slide5.xml" Id="Rf89ba881468d4f17" /><Relationship Type="http://schemas.openxmlformats.org/officeDocument/2006/relationships/slide" Target="/ppt/slides/slide6.xml" Id="Rbd935b73d5994585" /><Relationship Type="http://schemas.openxmlformats.org/officeDocument/2006/relationships/slide" Target="/ppt/slides/slide7.xml" Id="R245f49ef5908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81cd4ca01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43d8bd6940e6" /><Relationship Type="http://schemas.openxmlformats.org/officeDocument/2006/relationships/theme" Target="/ppt/slideMasters/theme/theme1.xml" Id="R0aaddcf83178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343d8bd69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7d63634bc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e05bed075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fef4eae55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c3bc4441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976ed876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7a4861c7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a530e048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