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d345d620e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6c49c51cc46c6"/>
  </p:sldMasterIdLst>
  <p:sldIdLst>
    <p:sldId xmlns:r="http://schemas.openxmlformats.org/officeDocument/2006/relationships" id="256" r:id="R2667284dd3784272"/>
    <p:sldId xmlns:r="http://schemas.openxmlformats.org/officeDocument/2006/relationships" id="257" r:id="Rb0e532aa467244f2"/>
    <p:sldId xmlns:r="http://schemas.openxmlformats.org/officeDocument/2006/relationships" id="258" r:id="R66d48c90b36549c1"/>
    <p:sldId xmlns:r="http://schemas.openxmlformats.org/officeDocument/2006/relationships" id="259" r:id="R8c49bd505cf94a77"/>
    <p:sldId xmlns:r="http://schemas.openxmlformats.org/officeDocument/2006/relationships" id="260" r:id="Rb6494a4cd1c4403d"/>
    <p:sldId xmlns:r="http://schemas.openxmlformats.org/officeDocument/2006/relationships" id="261" r:id="R2786ac4c3bc8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6c49c51cc46c6" /><Relationship Type="http://schemas.openxmlformats.org/officeDocument/2006/relationships/slide" Target="/ppt/slides/slide1.xml" Id="R2667284dd3784272" /><Relationship Type="http://schemas.openxmlformats.org/officeDocument/2006/relationships/slide" Target="/ppt/slides/slide2.xml" Id="Rb0e532aa467244f2" /><Relationship Type="http://schemas.openxmlformats.org/officeDocument/2006/relationships/slide" Target="/ppt/slides/slide3.xml" Id="R66d48c90b36549c1" /><Relationship Type="http://schemas.openxmlformats.org/officeDocument/2006/relationships/slide" Target="/ppt/slides/slide4.xml" Id="R8c49bd505cf94a77" /><Relationship Type="http://schemas.openxmlformats.org/officeDocument/2006/relationships/slide" Target="/ppt/slides/slide5.xml" Id="Rb6494a4cd1c4403d" /><Relationship Type="http://schemas.openxmlformats.org/officeDocument/2006/relationships/slide" Target="/ppt/slides/slide6.xml" Id="R2786ac4c3bc8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6d0b43d1a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bb577ab3344e7" /><Relationship Type="http://schemas.openxmlformats.org/officeDocument/2006/relationships/theme" Target="/ppt/slideMasters/theme/theme1.xml" Id="Rc3d6af38d480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bb577ab33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3c7c66ab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e9c61e9a9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387ef9dc6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c94418bf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4ff416bcd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951ef0029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628 567 971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5 531 904 565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5 919 005 207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