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4546833af148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78711a7b8b4960"/>
  </p:sldMasterIdLst>
  <p:sldIdLst>
    <p:sldId xmlns:r="http://schemas.openxmlformats.org/officeDocument/2006/relationships" id="256" r:id="Rd6685816b3724d7d"/>
    <p:sldId xmlns:r="http://schemas.openxmlformats.org/officeDocument/2006/relationships" id="257" r:id="R72eec7ae97534e53"/>
    <p:sldId xmlns:r="http://schemas.openxmlformats.org/officeDocument/2006/relationships" id="258" r:id="Rf2a26cb34ecc4bc1"/>
    <p:sldId xmlns:r="http://schemas.openxmlformats.org/officeDocument/2006/relationships" id="259" r:id="Rb84c10fd57d34306"/>
    <p:sldId xmlns:r="http://schemas.openxmlformats.org/officeDocument/2006/relationships" id="260" r:id="R04bfccebbb0148d8"/>
    <p:sldId xmlns:r="http://schemas.openxmlformats.org/officeDocument/2006/relationships" id="261" r:id="R3b8cccf926c14422"/>
    <p:sldId xmlns:r="http://schemas.openxmlformats.org/officeDocument/2006/relationships" id="262" r:id="Rbaf3d15ac36040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8711a7b8b4960" /><Relationship Type="http://schemas.openxmlformats.org/officeDocument/2006/relationships/slide" Target="/ppt/slides/slide1.xml" Id="Rd6685816b3724d7d" /><Relationship Type="http://schemas.openxmlformats.org/officeDocument/2006/relationships/slide" Target="/ppt/slides/slide2.xml" Id="R72eec7ae97534e53" /><Relationship Type="http://schemas.openxmlformats.org/officeDocument/2006/relationships/slide" Target="/ppt/slides/slide3.xml" Id="Rf2a26cb34ecc4bc1" /><Relationship Type="http://schemas.openxmlformats.org/officeDocument/2006/relationships/slide" Target="/ppt/slides/slide4.xml" Id="Rb84c10fd57d34306" /><Relationship Type="http://schemas.openxmlformats.org/officeDocument/2006/relationships/slide" Target="/ppt/slides/slide5.xml" Id="R04bfccebbb0148d8" /><Relationship Type="http://schemas.openxmlformats.org/officeDocument/2006/relationships/slide" Target="/ppt/slides/slide6.xml" Id="R3b8cccf926c14422" /><Relationship Type="http://schemas.openxmlformats.org/officeDocument/2006/relationships/slide" Target="/ppt/slides/slide7.xml" Id="Rbaf3d15ac36040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314f7875942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cbdeab9974424" /><Relationship Type="http://schemas.openxmlformats.org/officeDocument/2006/relationships/theme" Target="/ppt/slideMasters/theme/theme1.xml" Id="Re5d276452f894a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cbdeab99744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84dbafc924c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3395488b6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1456606c4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38d34e67a48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75faf59e848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77267b26046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2958c99cd40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TARIEL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TARIEL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14 537 670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15 789 993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 HARALDSEN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Haraldsen, Sandsveien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999 286 534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