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cf8704a89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7f138abd94b60"/>
  </p:sldMasterIdLst>
  <p:sldIdLst>
    <p:sldId xmlns:r="http://schemas.openxmlformats.org/officeDocument/2006/relationships" id="256" r:id="R923c68cb39cc40b9"/>
    <p:sldId xmlns:r="http://schemas.openxmlformats.org/officeDocument/2006/relationships" id="257" r:id="Recd1714cafa64074"/>
    <p:sldId xmlns:r="http://schemas.openxmlformats.org/officeDocument/2006/relationships" id="258" r:id="R6ab61fbe4fc14e93"/>
    <p:sldId xmlns:r="http://schemas.openxmlformats.org/officeDocument/2006/relationships" id="259" r:id="Rc5d712f3162d49c3"/>
    <p:sldId xmlns:r="http://schemas.openxmlformats.org/officeDocument/2006/relationships" id="260" r:id="R3fe35e4075424b24"/>
    <p:sldId xmlns:r="http://schemas.openxmlformats.org/officeDocument/2006/relationships" id="261" r:id="R6d413330a0bb477f"/>
    <p:sldId xmlns:r="http://schemas.openxmlformats.org/officeDocument/2006/relationships" id="262" r:id="R513ae98a352c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7f138abd94b60" /><Relationship Type="http://schemas.openxmlformats.org/officeDocument/2006/relationships/slide" Target="/ppt/slides/slide1.xml" Id="R923c68cb39cc40b9" /><Relationship Type="http://schemas.openxmlformats.org/officeDocument/2006/relationships/slide" Target="/ppt/slides/slide2.xml" Id="Recd1714cafa64074" /><Relationship Type="http://schemas.openxmlformats.org/officeDocument/2006/relationships/slide" Target="/ppt/slides/slide3.xml" Id="R6ab61fbe4fc14e93" /><Relationship Type="http://schemas.openxmlformats.org/officeDocument/2006/relationships/slide" Target="/ppt/slides/slide4.xml" Id="Rc5d712f3162d49c3" /><Relationship Type="http://schemas.openxmlformats.org/officeDocument/2006/relationships/slide" Target="/ppt/slides/slide5.xml" Id="R3fe35e4075424b24" /><Relationship Type="http://schemas.openxmlformats.org/officeDocument/2006/relationships/slide" Target="/ppt/slides/slide6.xml" Id="R6d413330a0bb477f" /><Relationship Type="http://schemas.openxmlformats.org/officeDocument/2006/relationships/slide" Target="/ppt/slides/slide7.xml" Id="R513ae98a352c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b858b79e6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9369d8a64ec8" /><Relationship Type="http://schemas.openxmlformats.org/officeDocument/2006/relationships/theme" Target="/ppt/slideMasters/theme/theme1.xml" Id="R5d39ba5ca532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39369d8a6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e5fd485be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860e48da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8aff33f7c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242b1225c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84c0fa17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99206f67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52a8d0bf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