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380905ba2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029d5041f4b7f"/>
  </p:sldMasterIdLst>
  <p:sldIdLst>
    <p:sldId xmlns:r="http://schemas.openxmlformats.org/officeDocument/2006/relationships" id="256" r:id="Rc0e0fc8c64434d36"/>
    <p:sldId xmlns:r="http://schemas.openxmlformats.org/officeDocument/2006/relationships" id="257" r:id="R2ef4a708620140a2"/>
    <p:sldId xmlns:r="http://schemas.openxmlformats.org/officeDocument/2006/relationships" id="258" r:id="R8b65838566284941"/>
    <p:sldId xmlns:r="http://schemas.openxmlformats.org/officeDocument/2006/relationships" id="259" r:id="R115ab3f3da964f4e"/>
    <p:sldId xmlns:r="http://schemas.openxmlformats.org/officeDocument/2006/relationships" id="260" r:id="Rae0ffecc6b8e4eda"/>
    <p:sldId xmlns:r="http://schemas.openxmlformats.org/officeDocument/2006/relationships" id="261" r:id="Ra05b4f5137a349c5"/>
    <p:sldId xmlns:r="http://schemas.openxmlformats.org/officeDocument/2006/relationships" id="262" r:id="Rea4d3aa28272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029d5041f4b7f" /><Relationship Type="http://schemas.openxmlformats.org/officeDocument/2006/relationships/slide" Target="/ppt/slides/slide1.xml" Id="Rc0e0fc8c64434d36" /><Relationship Type="http://schemas.openxmlformats.org/officeDocument/2006/relationships/slide" Target="/ppt/slides/slide2.xml" Id="R2ef4a708620140a2" /><Relationship Type="http://schemas.openxmlformats.org/officeDocument/2006/relationships/slide" Target="/ppt/slides/slide3.xml" Id="R8b65838566284941" /><Relationship Type="http://schemas.openxmlformats.org/officeDocument/2006/relationships/slide" Target="/ppt/slides/slide4.xml" Id="R115ab3f3da964f4e" /><Relationship Type="http://schemas.openxmlformats.org/officeDocument/2006/relationships/slide" Target="/ppt/slides/slide5.xml" Id="Rae0ffecc6b8e4eda" /><Relationship Type="http://schemas.openxmlformats.org/officeDocument/2006/relationships/slide" Target="/ppt/slides/slide6.xml" Id="Ra05b4f5137a349c5" /><Relationship Type="http://schemas.openxmlformats.org/officeDocument/2006/relationships/slide" Target="/ppt/slides/slide7.xml" Id="Rea4d3aa28272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92fe5de30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b0cf698b4a78" /><Relationship Type="http://schemas.openxmlformats.org/officeDocument/2006/relationships/theme" Target="/ppt/slideMasters/theme/theme1.xml" Id="R8f1257af2c92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fb0cf698b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7d6db283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3bbdb0de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cbea6e94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2ad6cdbe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bd310342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31bb6c72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1ad38b71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 INVEST AS ble etablert [år] og holder til i Haddal.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FRØYSTAD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ANETTE FRØYSTAD VOLDSUND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FRØYSTAD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FRØYSTAD KLAUSET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6064 Haddal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per@froystadas.com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