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6bf8619f9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dc08d8f7d4cc1"/>
  </p:sldMasterIdLst>
  <p:sldIdLst>
    <p:sldId xmlns:r="http://schemas.openxmlformats.org/officeDocument/2006/relationships" id="256" r:id="R1eeb04e4f6224062"/>
    <p:sldId xmlns:r="http://schemas.openxmlformats.org/officeDocument/2006/relationships" id="257" r:id="R9c7d79c5855f4282"/>
    <p:sldId xmlns:r="http://schemas.openxmlformats.org/officeDocument/2006/relationships" id="258" r:id="R0bd2cc0d0f514598"/>
    <p:sldId xmlns:r="http://schemas.openxmlformats.org/officeDocument/2006/relationships" id="259" r:id="Re50c66d1ce034a81"/>
    <p:sldId xmlns:r="http://schemas.openxmlformats.org/officeDocument/2006/relationships" id="260" r:id="Rae9d51f6a3fe4945"/>
    <p:sldId xmlns:r="http://schemas.openxmlformats.org/officeDocument/2006/relationships" id="261" r:id="R19716b562e404d8c"/>
    <p:sldId xmlns:r="http://schemas.openxmlformats.org/officeDocument/2006/relationships" id="262" r:id="Re1549765def0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dc08d8f7d4cc1" /><Relationship Type="http://schemas.openxmlformats.org/officeDocument/2006/relationships/slide" Target="/ppt/slides/slide1.xml" Id="R1eeb04e4f6224062" /><Relationship Type="http://schemas.openxmlformats.org/officeDocument/2006/relationships/slide" Target="/ppt/slides/slide2.xml" Id="R9c7d79c5855f4282" /><Relationship Type="http://schemas.openxmlformats.org/officeDocument/2006/relationships/slide" Target="/ppt/slides/slide3.xml" Id="R0bd2cc0d0f514598" /><Relationship Type="http://schemas.openxmlformats.org/officeDocument/2006/relationships/slide" Target="/ppt/slides/slide4.xml" Id="Re50c66d1ce034a81" /><Relationship Type="http://schemas.openxmlformats.org/officeDocument/2006/relationships/slide" Target="/ppt/slides/slide5.xml" Id="Rae9d51f6a3fe4945" /><Relationship Type="http://schemas.openxmlformats.org/officeDocument/2006/relationships/slide" Target="/ppt/slides/slide6.xml" Id="R19716b562e404d8c" /><Relationship Type="http://schemas.openxmlformats.org/officeDocument/2006/relationships/slide" Target="/ppt/slides/slide7.xml" Id="Re1549765def0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424955b8a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f97d8b4564c48" /><Relationship Type="http://schemas.openxmlformats.org/officeDocument/2006/relationships/theme" Target="/ppt/slideMasters/theme/theme1.xml" Id="R9ae4e00fcc08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f97d8b456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bdeb106f9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06285ecc2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0121b769e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957dfe01e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9b65a818a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69ff04366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ed68a060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