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44376a7ac40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1f641b19e443ef"/>
  </p:sldMasterIdLst>
  <p:sldIdLst>
    <p:sldId xmlns:r="http://schemas.openxmlformats.org/officeDocument/2006/relationships" id="256" r:id="Rdd0028f92a0e4e58"/>
    <p:sldId xmlns:r="http://schemas.openxmlformats.org/officeDocument/2006/relationships" id="257" r:id="R47cf5b68dd864382"/>
    <p:sldId xmlns:r="http://schemas.openxmlformats.org/officeDocument/2006/relationships" id="258" r:id="R513938f6919146f9"/>
    <p:sldId xmlns:r="http://schemas.openxmlformats.org/officeDocument/2006/relationships" id="259" r:id="R2ad73fe467a54b2e"/>
    <p:sldId xmlns:r="http://schemas.openxmlformats.org/officeDocument/2006/relationships" id="260" r:id="Rc320d1e416374c7f"/>
    <p:sldId xmlns:r="http://schemas.openxmlformats.org/officeDocument/2006/relationships" id="261" r:id="Ra99a1a1a7951488c"/>
    <p:sldId xmlns:r="http://schemas.openxmlformats.org/officeDocument/2006/relationships" id="262" r:id="R320c49e18ad8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f641b19e443ef" /><Relationship Type="http://schemas.openxmlformats.org/officeDocument/2006/relationships/slide" Target="/ppt/slides/slide1.xml" Id="Rdd0028f92a0e4e58" /><Relationship Type="http://schemas.openxmlformats.org/officeDocument/2006/relationships/slide" Target="/ppt/slides/slide2.xml" Id="R47cf5b68dd864382" /><Relationship Type="http://schemas.openxmlformats.org/officeDocument/2006/relationships/slide" Target="/ppt/slides/slide3.xml" Id="R513938f6919146f9" /><Relationship Type="http://schemas.openxmlformats.org/officeDocument/2006/relationships/slide" Target="/ppt/slides/slide4.xml" Id="R2ad73fe467a54b2e" /><Relationship Type="http://schemas.openxmlformats.org/officeDocument/2006/relationships/slide" Target="/ppt/slides/slide5.xml" Id="Rc320d1e416374c7f" /><Relationship Type="http://schemas.openxmlformats.org/officeDocument/2006/relationships/slide" Target="/ppt/slides/slide6.xml" Id="Ra99a1a1a7951488c" /><Relationship Type="http://schemas.openxmlformats.org/officeDocument/2006/relationships/slide" Target="/ppt/slides/slide7.xml" Id="R320c49e18ad8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c6388674444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2e6bfd4424333" /><Relationship Type="http://schemas.openxmlformats.org/officeDocument/2006/relationships/theme" Target="/ppt/slideMasters/theme/theme1.xml" Id="R3d919da26f0246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2e6bfd442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5ec1959a41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ab85847104f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f638c680345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d8ae9895b41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db63b2833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6064111894b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a38e97ea24d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MVB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MVB INVEST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203 403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1 629 073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1 629 704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JONNY MYKING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Jonny Myking, Nausthaugen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999 326 153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INVEST AS</a:t>
            </a:r>
          </a:p>
        </p:txBody>
      </p:sp>
    </p:spTree>
  </p:cSld>
  <p:clrMapOvr>
    <a:masterClrMapping xmlns:a="http://schemas.openxmlformats.org/drawingml/2006/main"/>
  </p:clrMapOvr>
</p:sld>
</file>