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d30c246cc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95e005f224339"/>
  </p:sldMasterIdLst>
  <p:sldIdLst>
    <p:sldId xmlns:r="http://schemas.openxmlformats.org/officeDocument/2006/relationships" id="256" r:id="R2529ee6d1fc441d9"/>
    <p:sldId xmlns:r="http://schemas.openxmlformats.org/officeDocument/2006/relationships" id="257" r:id="Rc89e46fa549e4db7"/>
    <p:sldId xmlns:r="http://schemas.openxmlformats.org/officeDocument/2006/relationships" id="258" r:id="R08c3d889bf6645e7"/>
    <p:sldId xmlns:r="http://schemas.openxmlformats.org/officeDocument/2006/relationships" id="259" r:id="R243807d74424432d"/>
    <p:sldId xmlns:r="http://schemas.openxmlformats.org/officeDocument/2006/relationships" id="260" r:id="R36581fa767a24510"/>
    <p:sldId xmlns:r="http://schemas.openxmlformats.org/officeDocument/2006/relationships" id="261" r:id="R9ddc22ded8e648a2"/>
    <p:sldId xmlns:r="http://schemas.openxmlformats.org/officeDocument/2006/relationships" id="262" r:id="Rf8372ae79bb1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95e005f224339" /><Relationship Type="http://schemas.openxmlformats.org/officeDocument/2006/relationships/slide" Target="/ppt/slides/slide1.xml" Id="R2529ee6d1fc441d9" /><Relationship Type="http://schemas.openxmlformats.org/officeDocument/2006/relationships/slide" Target="/ppt/slides/slide2.xml" Id="Rc89e46fa549e4db7" /><Relationship Type="http://schemas.openxmlformats.org/officeDocument/2006/relationships/slide" Target="/ppt/slides/slide3.xml" Id="R08c3d889bf6645e7" /><Relationship Type="http://schemas.openxmlformats.org/officeDocument/2006/relationships/slide" Target="/ppt/slides/slide4.xml" Id="R243807d74424432d" /><Relationship Type="http://schemas.openxmlformats.org/officeDocument/2006/relationships/slide" Target="/ppt/slides/slide5.xml" Id="R36581fa767a24510" /><Relationship Type="http://schemas.openxmlformats.org/officeDocument/2006/relationships/slide" Target="/ppt/slides/slide6.xml" Id="R9ddc22ded8e648a2" /><Relationship Type="http://schemas.openxmlformats.org/officeDocument/2006/relationships/slide" Target="/ppt/slides/slide7.xml" Id="Rf8372ae79bb1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cce6445f3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a02e93fb4221" /><Relationship Type="http://schemas.openxmlformats.org/officeDocument/2006/relationships/theme" Target="/ppt/slideMasters/theme/theme1.xml" Id="R6553a66150c9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ca02e93fb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c35a592b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e2ffbb13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787ef76b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9cb0f55ad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86eb4975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f989078a9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ffef4be4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INNOVASJON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78 229 214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Austråttbanen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