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435843f85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67e217c04401a"/>
  </p:sldMasterIdLst>
  <p:sldIdLst>
    <p:sldId xmlns:r="http://schemas.openxmlformats.org/officeDocument/2006/relationships" id="256" r:id="R4fa2ea8ecb0f488d"/>
    <p:sldId xmlns:r="http://schemas.openxmlformats.org/officeDocument/2006/relationships" id="257" r:id="R5096af87451b429f"/>
    <p:sldId xmlns:r="http://schemas.openxmlformats.org/officeDocument/2006/relationships" id="258" r:id="R0ad0da925e9a4792"/>
    <p:sldId xmlns:r="http://schemas.openxmlformats.org/officeDocument/2006/relationships" id="259" r:id="R472f424074844467"/>
    <p:sldId xmlns:r="http://schemas.openxmlformats.org/officeDocument/2006/relationships" id="260" r:id="R3e5cf0bc9b914ca4"/>
    <p:sldId xmlns:r="http://schemas.openxmlformats.org/officeDocument/2006/relationships" id="261" r:id="R2c3179fc98054b95"/>
    <p:sldId xmlns:r="http://schemas.openxmlformats.org/officeDocument/2006/relationships" id="262" r:id="Rc2ff23ae695e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67e217c04401a" /><Relationship Type="http://schemas.openxmlformats.org/officeDocument/2006/relationships/slide" Target="/ppt/slides/slide1.xml" Id="R4fa2ea8ecb0f488d" /><Relationship Type="http://schemas.openxmlformats.org/officeDocument/2006/relationships/slide" Target="/ppt/slides/slide2.xml" Id="R5096af87451b429f" /><Relationship Type="http://schemas.openxmlformats.org/officeDocument/2006/relationships/slide" Target="/ppt/slides/slide3.xml" Id="R0ad0da925e9a4792" /><Relationship Type="http://schemas.openxmlformats.org/officeDocument/2006/relationships/slide" Target="/ppt/slides/slide4.xml" Id="R472f424074844467" /><Relationship Type="http://schemas.openxmlformats.org/officeDocument/2006/relationships/slide" Target="/ppt/slides/slide5.xml" Id="R3e5cf0bc9b914ca4" /><Relationship Type="http://schemas.openxmlformats.org/officeDocument/2006/relationships/slide" Target="/ppt/slides/slide6.xml" Id="R2c3179fc98054b95" /><Relationship Type="http://schemas.openxmlformats.org/officeDocument/2006/relationships/slide" Target="/ppt/slides/slide7.xml" Id="Rc2ff23ae695e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b1edc3209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d6df5dd284202" /><Relationship Type="http://schemas.openxmlformats.org/officeDocument/2006/relationships/theme" Target="/ppt/slideMasters/theme/theme1.xml" Id="Rd96189690736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d6df5dd28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b6341ec5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33050d16e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104658fd0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41954fc8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d4d8b4ff7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dab81b344b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230b4856a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