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430c92685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76f181fa845b9"/>
  </p:sldMasterIdLst>
  <p:sldIdLst>
    <p:sldId xmlns:r="http://schemas.openxmlformats.org/officeDocument/2006/relationships" id="256" r:id="R4f54d90d9005425e"/>
    <p:sldId xmlns:r="http://schemas.openxmlformats.org/officeDocument/2006/relationships" id="257" r:id="R1821de84bcbf4b31"/>
    <p:sldId xmlns:r="http://schemas.openxmlformats.org/officeDocument/2006/relationships" id="258" r:id="Rd35e7b253f3a423a"/>
    <p:sldId xmlns:r="http://schemas.openxmlformats.org/officeDocument/2006/relationships" id="259" r:id="R71672e97cb2f4e17"/>
    <p:sldId xmlns:r="http://schemas.openxmlformats.org/officeDocument/2006/relationships" id="260" r:id="R637c4171b0d74c70"/>
    <p:sldId xmlns:r="http://schemas.openxmlformats.org/officeDocument/2006/relationships" id="261" r:id="R58ce78f22af94b13"/>
    <p:sldId xmlns:r="http://schemas.openxmlformats.org/officeDocument/2006/relationships" id="262" r:id="R55365937c332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76f181fa845b9" /><Relationship Type="http://schemas.openxmlformats.org/officeDocument/2006/relationships/slide" Target="/ppt/slides/slide1.xml" Id="R4f54d90d9005425e" /><Relationship Type="http://schemas.openxmlformats.org/officeDocument/2006/relationships/slide" Target="/ppt/slides/slide2.xml" Id="R1821de84bcbf4b31" /><Relationship Type="http://schemas.openxmlformats.org/officeDocument/2006/relationships/slide" Target="/ppt/slides/slide3.xml" Id="Rd35e7b253f3a423a" /><Relationship Type="http://schemas.openxmlformats.org/officeDocument/2006/relationships/slide" Target="/ppt/slides/slide4.xml" Id="R71672e97cb2f4e17" /><Relationship Type="http://schemas.openxmlformats.org/officeDocument/2006/relationships/slide" Target="/ppt/slides/slide5.xml" Id="R637c4171b0d74c70" /><Relationship Type="http://schemas.openxmlformats.org/officeDocument/2006/relationships/slide" Target="/ppt/slides/slide6.xml" Id="R58ce78f22af94b13" /><Relationship Type="http://schemas.openxmlformats.org/officeDocument/2006/relationships/slide" Target="/ppt/slides/slide7.xml" Id="R55365937c332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b20d13553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007045c949b5" /><Relationship Type="http://schemas.openxmlformats.org/officeDocument/2006/relationships/theme" Target="/ppt/slideMasters/theme/theme1.xml" Id="R0c716bc36f6e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e007045c9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65e9c8864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bbe8d9d2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18064df5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a03f598e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cf628ffb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aa863297d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8c63cf8a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 EIENDOM HOLDING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ENGELI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