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41109379e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d353f3bca421a"/>
  </p:sldMasterIdLst>
  <p:sldIdLst>
    <p:sldId xmlns:r="http://schemas.openxmlformats.org/officeDocument/2006/relationships" id="256" r:id="R5cf12a216ee14710"/>
    <p:sldId xmlns:r="http://schemas.openxmlformats.org/officeDocument/2006/relationships" id="257" r:id="Rea414a106d9b4da4"/>
    <p:sldId xmlns:r="http://schemas.openxmlformats.org/officeDocument/2006/relationships" id="258" r:id="R34d14af8a3af4e22"/>
    <p:sldId xmlns:r="http://schemas.openxmlformats.org/officeDocument/2006/relationships" id="259" r:id="Rd11c9d4452724d6e"/>
    <p:sldId xmlns:r="http://schemas.openxmlformats.org/officeDocument/2006/relationships" id="260" r:id="Rb2be3fb0ed814742"/>
    <p:sldId xmlns:r="http://schemas.openxmlformats.org/officeDocument/2006/relationships" id="261" r:id="R41e177dfa88d4546"/>
    <p:sldId xmlns:r="http://schemas.openxmlformats.org/officeDocument/2006/relationships" id="262" r:id="R743500c0afb0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d353f3bca421a" /><Relationship Type="http://schemas.openxmlformats.org/officeDocument/2006/relationships/slide" Target="/ppt/slides/slide1.xml" Id="R5cf12a216ee14710" /><Relationship Type="http://schemas.openxmlformats.org/officeDocument/2006/relationships/slide" Target="/ppt/slides/slide2.xml" Id="Rea414a106d9b4da4" /><Relationship Type="http://schemas.openxmlformats.org/officeDocument/2006/relationships/slide" Target="/ppt/slides/slide3.xml" Id="R34d14af8a3af4e22" /><Relationship Type="http://schemas.openxmlformats.org/officeDocument/2006/relationships/slide" Target="/ppt/slides/slide4.xml" Id="Rd11c9d4452724d6e" /><Relationship Type="http://schemas.openxmlformats.org/officeDocument/2006/relationships/slide" Target="/ppt/slides/slide5.xml" Id="Rb2be3fb0ed814742" /><Relationship Type="http://schemas.openxmlformats.org/officeDocument/2006/relationships/slide" Target="/ppt/slides/slide6.xml" Id="R41e177dfa88d4546" /><Relationship Type="http://schemas.openxmlformats.org/officeDocument/2006/relationships/slide" Target="/ppt/slides/slide7.xml" Id="R743500c0afb0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9256e71b8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f91d8a7ea4709" /><Relationship Type="http://schemas.openxmlformats.org/officeDocument/2006/relationships/theme" Target="/ppt/slideMasters/theme/theme1.xml" Id="Rdb937c07647b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f91d8a7ea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e5961cee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5e2d81beb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cd7f478e8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6fba52182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9250b688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0385de10a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7545c2163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AUSTEFJORD REIDUN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FRIISVOLD ANNGUNN H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GEITLE RUNE IDAR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GUSTAD LAILA M ØVSTHUS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TASKJELLE MARI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