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07bd99f42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bec4c4ba64b4f"/>
  </p:sldMasterIdLst>
  <p:sldIdLst>
    <p:sldId xmlns:r="http://schemas.openxmlformats.org/officeDocument/2006/relationships" id="256" r:id="Rb0a0cb6ad9ed4dfe"/>
    <p:sldId xmlns:r="http://schemas.openxmlformats.org/officeDocument/2006/relationships" id="257" r:id="R39e062097dff46d6"/>
    <p:sldId xmlns:r="http://schemas.openxmlformats.org/officeDocument/2006/relationships" id="258" r:id="R0382815220c34e96"/>
    <p:sldId xmlns:r="http://schemas.openxmlformats.org/officeDocument/2006/relationships" id="259" r:id="Re998918d75684d08"/>
    <p:sldId xmlns:r="http://schemas.openxmlformats.org/officeDocument/2006/relationships" id="260" r:id="Rc0b1bc33fdaa46ad"/>
    <p:sldId xmlns:r="http://schemas.openxmlformats.org/officeDocument/2006/relationships" id="261" r:id="R1b129b0691f946d8"/>
    <p:sldId xmlns:r="http://schemas.openxmlformats.org/officeDocument/2006/relationships" id="262" r:id="R6e74493b8c6f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bec4c4ba64b4f" /><Relationship Type="http://schemas.openxmlformats.org/officeDocument/2006/relationships/slide" Target="/ppt/slides/slide1.xml" Id="Rb0a0cb6ad9ed4dfe" /><Relationship Type="http://schemas.openxmlformats.org/officeDocument/2006/relationships/slide" Target="/ppt/slides/slide2.xml" Id="R39e062097dff46d6" /><Relationship Type="http://schemas.openxmlformats.org/officeDocument/2006/relationships/slide" Target="/ppt/slides/slide3.xml" Id="R0382815220c34e96" /><Relationship Type="http://schemas.openxmlformats.org/officeDocument/2006/relationships/slide" Target="/ppt/slides/slide4.xml" Id="Re998918d75684d08" /><Relationship Type="http://schemas.openxmlformats.org/officeDocument/2006/relationships/slide" Target="/ppt/slides/slide5.xml" Id="Rc0b1bc33fdaa46ad" /><Relationship Type="http://schemas.openxmlformats.org/officeDocument/2006/relationships/slide" Target="/ppt/slides/slide6.xml" Id="R1b129b0691f946d8" /><Relationship Type="http://schemas.openxmlformats.org/officeDocument/2006/relationships/slide" Target="/ppt/slides/slide7.xml" Id="R6e74493b8c6f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a1b2834b2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7fa8df864f9d" /><Relationship Type="http://schemas.openxmlformats.org/officeDocument/2006/relationships/theme" Target="/ppt/slideMasters/theme/theme1.xml" Id="Rc22d672308a1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87fa8df864f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1cb6d37e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ae02f0676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6fbc688eb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35e3faa90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cb4ab8e17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593c1f14e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1603b7ea7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ble etablert [år] og holder til i Flaktveit.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1 315 610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LOTHE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Flaktveittræet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5134 Flaktveit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