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2041d0e16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5670487cc44b8"/>
  </p:sldMasterIdLst>
  <p:sldIdLst>
    <p:sldId xmlns:r="http://schemas.openxmlformats.org/officeDocument/2006/relationships" id="256" r:id="Rc3f9b716e7754004"/>
    <p:sldId xmlns:r="http://schemas.openxmlformats.org/officeDocument/2006/relationships" id="257" r:id="R5461a86ecbaa410d"/>
    <p:sldId xmlns:r="http://schemas.openxmlformats.org/officeDocument/2006/relationships" id="258" r:id="R592b9d6ca9684170"/>
    <p:sldId xmlns:r="http://schemas.openxmlformats.org/officeDocument/2006/relationships" id="259" r:id="Re2555c59d8a64b3d"/>
    <p:sldId xmlns:r="http://schemas.openxmlformats.org/officeDocument/2006/relationships" id="260" r:id="R9e20437b953b4ea0"/>
    <p:sldId xmlns:r="http://schemas.openxmlformats.org/officeDocument/2006/relationships" id="261" r:id="R4ea0594bd4274637"/>
    <p:sldId xmlns:r="http://schemas.openxmlformats.org/officeDocument/2006/relationships" id="262" r:id="R2cea1a81a204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5670487cc44b8" /><Relationship Type="http://schemas.openxmlformats.org/officeDocument/2006/relationships/slide" Target="/ppt/slides/slide1.xml" Id="Rc3f9b716e7754004" /><Relationship Type="http://schemas.openxmlformats.org/officeDocument/2006/relationships/slide" Target="/ppt/slides/slide2.xml" Id="R5461a86ecbaa410d" /><Relationship Type="http://schemas.openxmlformats.org/officeDocument/2006/relationships/slide" Target="/ppt/slides/slide3.xml" Id="R592b9d6ca9684170" /><Relationship Type="http://schemas.openxmlformats.org/officeDocument/2006/relationships/slide" Target="/ppt/slides/slide4.xml" Id="Re2555c59d8a64b3d" /><Relationship Type="http://schemas.openxmlformats.org/officeDocument/2006/relationships/slide" Target="/ppt/slides/slide5.xml" Id="R9e20437b953b4ea0" /><Relationship Type="http://schemas.openxmlformats.org/officeDocument/2006/relationships/slide" Target="/ppt/slides/slide6.xml" Id="R4ea0594bd4274637" /><Relationship Type="http://schemas.openxmlformats.org/officeDocument/2006/relationships/slide" Target="/ppt/slides/slide7.xml" Id="R2cea1a81a204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68948c0b2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6f3a5ecf46b1" /><Relationship Type="http://schemas.openxmlformats.org/officeDocument/2006/relationships/theme" Target="/ppt/slideMasters/theme/theme1.xml" Id="Rc561fa10a828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a6f3a5ecf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e6fe235a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82a61671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f8d68c03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163ab0a7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9e76ad6f2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9091f5b3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4c8f261d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