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8d0bf31d7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c77c64c034d17"/>
  </p:sldMasterIdLst>
  <p:sldIdLst>
    <p:sldId xmlns:r="http://schemas.openxmlformats.org/officeDocument/2006/relationships" id="256" r:id="R4d27d01f5fe34e1e"/>
    <p:sldId xmlns:r="http://schemas.openxmlformats.org/officeDocument/2006/relationships" id="257" r:id="R9cc682378dd9475c"/>
    <p:sldId xmlns:r="http://schemas.openxmlformats.org/officeDocument/2006/relationships" id="258" r:id="Ra0dbf7a4f75144d0"/>
    <p:sldId xmlns:r="http://schemas.openxmlformats.org/officeDocument/2006/relationships" id="259" r:id="Rd64ba13421f64059"/>
    <p:sldId xmlns:r="http://schemas.openxmlformats.org/officeDocument/2006/relationships" id="260" r:id="Rffb7bdcf528d4c77"/>
    <p:sldId xmlns:r="http://schemas.openxmlformats.org/officeDocument/2006/relationships" id="261" r:id="Ra56cc7e4dc6d4ba1"/>
    <p:sldId xmlns:r="http://schemas.openxmlformats.org/officeDocument/2006/relationships" id="262" r:id="R4035ad8f8e1f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c77c64c034d17" /><Relationship Type="http://schemas.openxmlformats.org/officeDocument/2006/relationships/slide" Target="/ppt/slides/slide1.xml" Id="R4d27d01f5fe34e1e" /><Relationship Type="http://schemas.openxmlformats.org/officeDocument/2006/relationships/slide" Target="/ppt/slides/slide2.xml" Id="R9cc682378dd9475c" /><Relationship Type="http://schemas.openxmlformats.org/officeDocument/2006/relationships/slide" Target="/ppt/slides/slide3.xml" Id="Ra0dbf7a4f75144d0" /><Relationship Type="http://schemas.openxmlformats.org/officeDocument/2006/relationships/slide" Target="/ppt/slides/slide4.xml" Id="Rd64ba13421f64059" /><Relationship Type="http://schemas.openxmlformats.org/officeDocument/2006/relationships/slide" Target="/ppt/slides/slide5.xml" Id="Rffb7bdcf528d4c77" /><Relationship Type="http://schemas.openxmlformats.org/officeDocument/2006/relationships/slide" Target="/ppt/slides/slide6.xml" Id="Ra56cc7e4dc6d4ba1" /><Relationship Type="http://schemas.openxmlformats.org/officeDocument/2006/relationships/slide" Target="/ppt/slides/slide7.xml" Id="R4035ad8f8e1f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ddec72858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439c98d14f55" /><Relationship Type="http://schemas.openxmlformats.org/officeDocument/2006/relationships/theme" Target="/ppt/slideMasters/theme/theme1.xml" Id="Refb79285166c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a439c98d1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4583ebe2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19b4f5f5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851f8f3a7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bff8a0b7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f1a02b4dc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566377f70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835ddd12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62 26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espen_eike@hotmail.com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EIKELAND INVESTMENT AS</a:t>
            </a:r>
          </a:p>
        </p:txBody>
      </p:sp>
    </p:spTree>
  </p:cSld>
  <p:clrMapOvr>
    <a:masterClrMapping xmlns:a="http://schemas.openxmlformats.org/drawingml/2006/main"/>
  </p:clrMapOvr>
</p:sld>
</file>