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3520996cfa40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4efdf9e84a4962"/>
  </p:sldMasterIdLst>
  <p:sldIdLst>
    <p:sldId xmlns:r="http://schemas.openxmlformats.org/officeDocument/2006/relationships" id="256" r:id="R34511b9097d74d56"/>
    <p:sldId xmlns:r="http://schemas.openxmlformats.org/officeDocument/2006/relationships" id="257" r:id="R43628b8a14cf4c26"/>
    <p:sldId xmlns:r="http://schemas.openxmlformats.org/officeDocument/2006/relationships" id="258" r:id="R3a102182e0cf42cc"/>
    <p:sldId xmlns:r="http://schemas.openxmlformats.org/officeDocument/2006/relationships" id="259" r:id="Rf81316c219304f24"/>
    <p:sldId xmlns:r="http://schemas.openxmlformats.org/officeDocument/2006/relationships" id="260" r:id="R18491303afae4e9f"/>
    <p:sldId xmlns:r="http://schemas.openxmlformats.org/officeDocument/2006/relationships" id="261" r:id="R9a0a026a0f664e94"/>
    <p:sldId xmlns:r="http://schemas.openxmlformats.org/officeDocument/2006/relationships" id="262" r:id="R96cf0726270242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4efdf9e84a4962" /><Relationship Type="http://schemas.openxmlformats.org/officeDocument/2006/relationships/slide" Target="/ppt/slides/slide1.xml" Id="R34511b9097d74d56" /><Relationship Type="http://schemas.openxmlformats.org/officeDocument/2006/relationships/slide" Target="/ppt/slides/slide2.xml" Id="R43628b8a14cf4c26" /><Relationship Type="http://schemas.openxmlformats.org/officeDocument/2006/relationships/slide" Target="/ppt/slides/slide3.xml" Id="R3a102182e0cf42cc" /><Relationship Type="http://schemas.openxmlformats.org/officeDocument/2006/relationships/slide" Target="/ppt/slides/slide4.xml" Id="Rf81316c219304f24" /><Relationship Type="http://schemas.openxmlformats.org/officeDocument/2006/relationships/slide" Target="/ppt/slides/slide5.xml" Id="R18491303afae4e9f" /><Relationship Type="http://schemas.openxmlformats.org/officeDocument/2006/relationships/slide" Target="/ppt/slides/slide6.xml" Id="R9a0a026a0f664e94" /><Relationship Type="http://schemas.openxmlformats.org/officeDocument/2006/relationships/slide" Target="/ppt/slides/slide7.xml" Id="R96cf0726270242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ae6cdb31694c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55c0045754c76" /><Relationship Type="http://schemas.openxmlformats.org/officeDocument/2006/relationships/theme" Target="/ppt/slideMasters/theme/theme1.xml" Id="Ra0f614e2eacc41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255c0045754c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43edc8a7c4b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56e2e32804c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9c60c37ec43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93ac5200948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cc2386c1a4f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6a758f55e41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1f542a0a24d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ATLE GULLIKSEN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 GULLIKSEN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GULLIKSEN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 GULLIKSEN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 GULLIKSEN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 GULLIKSEN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−3 464 367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−1 257 785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76 410 508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76 921 261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 GULLIKSEN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BØE GULLIKSEN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 GULLIKSEN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Buøy Ring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4077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999 517 714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 GULLIKSEN AS</a:t>
            </a:r>
          </a:p>
        </p:txBody>
      </p:sp>
    </p:spTree>
  </p:cSld>
  <p:clrMapOvr>
    <a:masterClrMapping xmlns:a="http://schemas.openxmlformats.org/drawingml/2006/main"/>
  </p:clrMapOvr>
</p:sld>
</file>