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4b9a17df4642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cff8e8085e4c6b"/>
  </p:sldMasterIdLst>
  <p:sldIdLst>
    <p:sldId xmlns:r="http://schemas.openxmlformats.org/officeDocument/2006/relationships" id="256" r:id="R6bd7a7799db84186"/>
    <p:sldId xmlns:r="http://schemas.openxmlformats.org/officeDocument/2006/relationships" id="257" r:id="R06b53494a85541ee"/>
    <p:sldId xmlns:r="http://schemas.openxmlformats.org/officeDocument/2006/relationships" id="258" r:id="R94593605ef9744b1"/>
    <p:sldId xmlns:r="http://schemas.openxmlformats.org/officeDocument/2006/relationships" id="259" r:id="R2c2b0e10575f4ea8"/>
    <p:sldId xmlns:r="http://schemas.openxmlformats.org/officeDocument/2006/relationships" id="260" r:id="R1b68fa03a5034953"/>
    <p:sldId xmlns:r="http://schemas.openxmlformats.org/officeDocument/2006/relationships" id="261" r:id="Raa5111b5605b4a8c"/>
    <p:sldId xmlns:r="http://schemas.openxmlformats.org/officeDocument/2006/relationships" id="262" r:id="R66d00829fc044b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cff8e8085e4c6b" /><Relationship Type="http://schemas.openxmlformats.org/officeDocument/2006/relationships/slide" Target="/ppt/slides/slide1.xml" Id="R6bd7a7799db84186" /><Relationship Type="http://schemas.openxmlformats.org/officeDocument/2006/relationships/slide" Target="/ppt/slides/slide2.xml" Id="R06b53494a85541ee" /><Relationship Type="http://schemas.openxmlformats.org/officeDocument/2006/relationships/slide" Target="/ppt/slides/slide3.xml" Id="R94593605ef9744b1" /><Relationship Type="http://schemas.openxmlformats.org/officeDocument/2006/relationships/slide" Target="/ppt/slides/slide4.xml" Id="R2c2b0e10575f4ea8" /><Relationship Type="http://schemas.openxmlformats.org/officeDocument/2006/relationships/slide" Target="/ppt/slides/slide5.xml" Id="R1b68fa03a5034953" /><Relationship Type="http://schemas.openxmlformats.org/officeDocument/2006/relationships/slide" Target="/ppt/slides/slide6.xml" Id="Raa5111b5605b4a8c" /><Relationship Type="http://schemas.openxmlformats.org/officeDocument/2006/relationships/slide" Target="/ppt/slides/slide7.xml" Id="R66d00829fc044b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45c9573b0b48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9aac102c84dc1" /><Relationship Type="http://schemas.openxmlformats.org/officeDocument/2006/relationships/theme" Target="/ppt/slideMasters/theme/theme1.xml" Id="R946d78c6a03443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19aac102c84d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98ba8f75a4c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bfad257c54c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9bbf37d2744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349f301d240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d0359b22d46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485b01ca24b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3b431be944a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HIMASI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HIMASI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−138 808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15 618 373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21 063 316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21 063 316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THOR STÅLE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O.Røllands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999 539 300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