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8c2a4d1ff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8dd2304424531"/>
  </p:sldMasterIdLst>
  <p:sldIdLst>
    <p:sldId xmlns:r="http://schemas.openxmlformats.org/officeDocument/2006/relationships" id="256" r:id="Rd72f3901337e491a"/>
    <p:sldId xmlns:r="http://schemas.openxmlformats.org/officeDocument/2006/relationships" id="257" r:id="Rd9e5ee4d576049f1"/>
    <p:sldId xmlns:r="http://schemas.openxmlformats.org/officeDocument/2006/relationships" id="258" r:id="R9eb4eed501a841df"/>
    <p:sldId xmlns:r="http://schemas.openxmlformats.org/officeDocument/2006/relationships" id="259" r:id="R4f5db555c55946e8"/>
    <p:sldId xmlns:r="http://schemas.openxmlformats.org/officeDocument/2006/relationships" id="260" r:id="Re2c0002342584f88"/>
    <p:sldId xmlns:r="http://schemas.openxmlformats.org/officeDocument/2006/relationships" id="261" r:id="Rbe25b98da67d4498"/>
    <p:sldId xmlns:r="http://schemas.openxmlformats.org/officeDocument/2006/relationships" id="262" r:id="R8bb732083765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8dd2304424531" /><Relationship Type="http://schemas.openxmlformats.org/officeDocument/2006/relationships/slide" Target="/ppt/slides/slide1.xml" Id="Rd72f3901337e491a" /><Relationship Type="http://schemas.openxmlformats.org/officeDocument/2006/relationships/slide" Target="/ppt/slides/slide2.xml" Id="Rd9e5ee4d576049f1" /><Relationship Type="http://schemas.openxmlformats.org/officeDocument/2006/relationships/slide" Target="/ppt/slides/slide3.xml" Id="R9eb4eed501a841df" /><Relationship Type="http://schemas.openxmlformats.org/officeDocument/2006/relationships/slide" Target="/ppt/slides/slide4.xml" Id="R4f5db555c55946e8" /><Relationship Type="http://schemas.openxmlformats.org/officeDocument/2006/relationships/slide" Target="/ppt/slides/slide5.xml" Id="Re2c0002342584f88" /><Relationship Type="http://schemas.openxmlformats.org/officeDocument/2006/relationships/slide" Target="/ppt/slides/slide6.xml" Id="Rbe25b98da67d4498" /><Relationship Type="http://schemas.openxmlformats.org/officeDocument/2006/relationships/slide" Target="/ppt/slides/slide7.xml" Id="R8bb732083765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fcc1e599a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c2e2ea01a44d2" /><Relationship Type="http://schemas.openxmlformats.org/officeDocument/2006/relationships/theme" Target="/ppt/slideMasters/theme/theme1.xml" Id="Rdd7cab8c5251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c2e2ea01a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6384a94fb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45aed001c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9a86e0d3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e7686572e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99f85156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0506393e1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a5436b529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