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8ce1536b3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71d6fa3a44f1b"/>
  </p:sldMasterIdLst>
  <p:sldIdLst>
    <p:sldId xmlns:r="http://schemas.openxmlformats.org/officeDocument/2006/relationships" id="256" r:id="R4ef541498e964c05"/>
    <p:sldId xmlns:r="http://schemas.openxmlformats.org/officeDocument/2006/relationships" id="257" r:id="Raaab1df36f2044ef"/>
    <p:sldId xmlns:r="http://schemas.openxmlformats.org/officeDocument/2006/relationships" id="258" r:id="Rd808d07a8294442d"/>
    <p:sldId xmlns:r="http://schemas.openxmlformats.org/officeDocument/2006/relationships" id="259" r:id="Rf0b1a62059684d07"/>
    <p:sldId xmlns:r="http://schemas.openxmlformats.org/officeDocument/2006/relationships" id="260" r:id="R88a12cab63e44cf5"/>
    <p:sldId xmlns:r="http://schemas.openxmlformats.org/officeDocument/2006/relationships" id="261" r:id="Rd427e94b5fe04582"/>
    <p:sldId xmlns:r="http://schemas.openxmlformats.org/officeDocument/2006/relationships" id="262" r:id="R52e56df112e0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71d6fa3a44f1b" /><Relationship Type="http://schemas.openxmlformats.org/officeDocument/2006/relationships/slide" Target="/ppt/slides/slide1.xml" Id="R4ef541498e964c05" /><Relationship Type="http://schemas.openxmlformats.org/officeDocument/2006/relationships/slide" Target="/ppt/slides/slide2.xml" Id="Raaab1df36f2044ef" /><Relationship Type="http://schemas.openxmlformats.org/officeDocument/2006/relationships/slide" Target="/ppt/slides/slide3.xml" Id="Rd808d07a8294442d" /><Relationship Type="http://schemas.openxmlformats.org/officeDocument/2006/relationships/slide" Target="/ppt/slides/slide4.xml" Id="Rf0b1a62059684d07" /><Relationship Type="http://schemas.openxmlformats.org/officeDocument/2006/relationships/slide" Target="/ppt/slides/slide5.xml" Id="R88a12cab63e44cf5" /><Relationship Type="http://schemas.openxmlformats.org/officeDocument/2006/relationships/slide" Target="/ppt/slides/slide6.xml" Id="Rd427e94b5fe04582" /><Relationship Type="http://schemas.openxmlformats.org/officeDocument/2006/relationships/slide" Target="/ppt/slides/slide7.xml" Id="R52e56df112e0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c204c988d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0e116b22425d" /><Relationship Type="http://schemas.openxmlformats.org/officeDocument/2006/relationships/theme" Target="/ppt/slideMasters/theme/theme1.xml" Id="Re5f83c8bde4c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30e116b22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d313ab095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0700c6f2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2bcfb2681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a449eefc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d9190bc77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63ebea0b24d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491266f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KVAMANE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14 247 341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TORGEIR ESPELAND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KVAMANE HOLDING AS</a:t>
            </a:r>
          </a:p>
        </p:txBody>
      </p:sp>
    </p:spTree>
  </p:cSld>
  <p:clrMapOvr>
    <a:masterClrMapping xmlns:a="http://schemas.openxmlformats.org/drawingml/2006/main"/>
  </p:clrMapOvr>
</p:sld>
</file>