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834f0bb72d4b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41465590f47a7"/>
  </p:sldMasterIdLst>
  <p:sldIdLst>
    <p:sldId xmlns:r="http://schemas.openxmlformats.org/officeDocument/2006/relationships" id="256" r:id="R650a04f7b84b4a9b"/>
    <p:sldId xmlns:r="http://schemas.openxmlformats.org/officeDocument/2006/relationships" id="257" r:id="R1e26d49ab67f4ccc"/>
    <p:sldId xmlns:r="http://schemas.openxmlformats.org/officeDocument/2006/relationships" id="258" r:id="Rf01b067d13934a41"/>
    <p:sldId xmlns:r="http://schemas.openxmlformats.org/officeDocument/2006/relationships" id="259" r:id="R4413c4d8fb6047e5"/>
    <p:sldId xmlns:r="http://schemas.openxmlformats.org/officeDocument/2006/relationships" id="260" r:id="Rffee792c3ef54a55"/>
    <p:sldId xmlns:r="http://schemas.openxmlformats.org/officeDocument/2006/relationships" id="261" r:id="R2e93b66baba54c5f"/>
    <p:sldId xmlns:r="http://schemas.openxmlformats.org/officeDocument/2006/relationships" id="262" r:id="R10244de903574f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41465590f47a7" /><Relationship Type="http://schemas.openxmlformats.org/officeDocument/2006/relationships/slide" Target="/ppt/slides/slide1.xml" Id="R650a04f7b84b4a9b" /><Relationship Type="http://schemas.openxmlformats.org/officeDocument/2006/relationships/slide" Target="/ppt/slides/slide2.xml" Id="R1e26d49ab67f4ccc" /><Relationship Type="http://schemas.openxmlformats.org/officeDocument/2006/relationships/slide" Target="/ppt/slides/slide3.xml" Id="Rf01b067d13934a41" /><Relationship Type="http://schemas.openxmlformats.org/officeDocument/2006/relationships/slide" Target="/ppt/slides/slide4.xml" Id="R4413c4d8fb6047e5" /><Relationship Type="http://schemas.openxmlformats.org/officeDocument/2006/relationships/slide" Target="/ppt/slides/slide5.xml" Id="Rffee792c3ef54a55" /><Relationship Type="http://schemas.openxmlformats.org/officeDocument/2006/relationships/slide" Target="/ppt/slides/slide6.xml" Id="R2e93b66baba54c5f" /><Relationship Type="http://schemas.openxmlformats.org/officeDocument/2006/relationships/slide" Target="/ppt/slides/slide7.xml" Id="R10244de903574f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eac94865144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ed4c4a0e74680" /><Relationship Type="http://schemas.openxmlformats.org/officeDocument/2006/relationships/theme" Target="/ppt/slideMasters/theme/theme1.xml" Id="R7692ce63c7014a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0ed4c4a0e746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e1239ab9b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019f7a0bc49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d51c8f39c49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c2441c88c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1499cf4c648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fc177ca3f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7dbf1850d42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DRIVER TRAFIKKSKOLE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DRIVER TRAFIKKSKOLE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10 478 576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1 071 723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1 060 506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9 050 297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SEBASTIAN HAVDAHL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 FINNESTRAND HAVDAHL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Lørdagsrudveien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999 549 535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