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849e378950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6077025ecc49df"/>
  </p:sldMasterIdLst>
  <p:sldIdLst>
    <p:sldId xmlns:r="http://schemas.openxmlformats.org/officeDocument/2006/relationships" id="256" r:id="R03bebe7448e64502"/>
    <p:sldId xmlns:r="http://schemas.openxmlformats.org/officeDocument/2006/relationships" id="257" r:id="R61e02e86f79947df"/>
    <p:sldId xmlns:r="http://schemas.openxmlformats.org/officeDocument/2006/relationships" id="258" r:id="Rcf92f2bfd06145be"/>
    <p:sldId xmlns:r="http://schemas.openxmlformats.org/officeDocument/2006/relationships" id="259" r:id="R17a3bdebb8bf4582"/>
    <p:sldId xmlns:r="http://schemas.openxmlformats.org/officeDocument/2006/relationships" id="260" r:id="R83c911c0a8a548f1"/>
    <p:sldId xmlns:r="http://schemas.openxmlformats.org/officeDocument/2006/relationships" id="261" r:id="Rac67715f9b294ee0"/>
    <p:sldId xmlns:r="http://schemas.openxmlformats.org/officeDocument/2006/relationships" id="262" r:id="R4bd8f51645d44c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077025ecc49df" /><Relationship Type="http://schemas.openxmlformats.org/officeDocument/2006/relationships/slide" Target="/ppt/slides/slide1.xml" Id="R03bebe7448e64502" /><Relationship Type="http://schemas.openxmlformats.org/officeDocument/2006/relationships/slide" Target="/ppt/slides/slide2.xml" Id="R61e02e86f79947df" /><Relationship Type="http://schemas.openxmlformats.org/officeDocument/2006/relationships/slide" Target="/ppt/slides/slide3.xml" Id="Rcf92f2bfd06145be" /><Relationship Type="http://schemas.openxmlformats.org/officeDocument/2006/relationships/slide" Target="/ppt/slides/slide4.xml" Id="R17a3bdebb8bf4582" /><Relationship Type="http://schemas.openxmlformats.org/officeDocument/2006/relationships/slide" Target="/ppt/slides/slide5.xml" Id="R83c911c0a8a548f1" /><Relationship Type="http://schemas.openxmlformats.org/officeDocument/2006/relationships/slide" Target="/ppt/slides/slide6.xml" Id="Rac67715f9b294ee0" /><Relationship Type="http://schemas.openxmlformats.org/officeDocument/2006/relationships/slide" Target="/ppt/slides/slide7.xml" Id="R4bd8f51645d44c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bb84d30a843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c9bc3f9654d9e" /><Relationship Type="http://schemas.openxmlformats.org/officeDocument/2006/relationships/theme" Target="/ppt/slideMasters/theme/theme1.xml" Id="R0546986aff3d4e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4c9bc3f9654d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8bb2fcfc848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d3b854284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9986fbe0344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4713f29394b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affb86f0145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49e481cdc49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caaaff0324a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 SEAWORK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SEAWORK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26 685 122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8 406 465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51 724 137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223 870 763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NÆRINGSPARK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Herfjordsveien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999 587 208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SEAWORK AS</a:t>
            </a:r>
          </a:p>
        </p:txBody>
      </p:sp>
    </p:spTree>
  </p:cSld>
  <p:clrMapOvr>
    <a:masterClrMapping xmlns:a="http://schemas.openxmlformats.org/drawingml/2006/main"/>
  </p:clrMapOvr>
</p:sld>
</file>