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812640c8f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fa656e40e4b8f"/>
  </p:sldMasterIdLst>
  <p:sldIdLst>
    <p:sldId xmlns:r="http://schemas.openxmlformats.org/officeDocument/2006/relationships" id="256" r:id="R850fd817dd944565"/>
    <p:sldId xmlns:r="http://schemas.openxmlformats.org/officeDocument/2006/relationships" id="257" r:id="Ra540f3cca33046ca"/>
    <p:sldId xmlns:r="http://schemas.openxmlformats.org/officeDocument/2006/relationships" id="258" r:id="Rc68cf3d0ad3a4e00"/>
    <p:sldId xmlns:r="http://schemas.openxmlformats.org/officeDocument/2006/relationships" id="259" r:id="R98d1a217e03a4bb8"/>
    <p:sldId xmlns:r="http://schemas.openxmlformats.org/officeDocument/2006/relationships" id="260" r:id="R9834a87df3de4651"/>
    <p:sldId xmlns:r="http://schemas.openxmlformats.org/officeDocument/2006/relationships" id="261" r:id="R82ff8f41284c4d6e"/>
    <p:sldId xmlns:r="http://schemas.openxmlformats.org/officeDocument/2006/relationships" id="262" r:id="Rdec7b82a419a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fa656e40e4b8f" /><Relationship Type="http://schemas.openxmlformats.org/officeDocument/2006/relationships/slide" Target="/ppt/slides/slide1.xml" Id="R850fd817dd944565" /><Relationship Type="http://schemas.openxmlformats.org/officeDocument/2006/relationships/slide" Target="/ppt/slides/slide2.xml" Id="Ra540f3cca33046ca" /><Relationship Type="http://schemas.openxmlformats.org/officeDocument/2006/relationships/slide" Target="/ppt/slides/slide3.xml" Id="Rc68cf3d0ad3a4e00" /><Relationship Type="http://schemas.openxmlformats.org/officeDocument/2006/relationships/slide" Target="/ppt/slides/slide4.xml" Id="R98d1a217e03a4bb8" /><Relationship Type="http://schemas.openxmlformats.org/officeDocument/2006/relationships/slide" Target="/ppt/slides/slide5.xml" Id="R9834a87df3de4651" /><Relationship Type="http://schemas.openxmlformats.org/officeDocument/2006/relationships/slide" Target="/ppt/slides/slide6.xml" Id="R82ff8f41284c4d6e" /><Relationship Type="http://schemas.openxmlformats.org/officeDocument/2006/relationships/slide" Target="/ppt/slides/slide7.xml" Id="Rdec7b82a419a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95e8bb5f6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8d1117e8d4447" /><Relationship Type="http://schemas.openxmlformats.org/officeDocument/2006/relationships/theme" Target="/ppt/slideMasters/theme/theme1.xml" Id="R5b67537915dd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48d1117e8d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dcad50de3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fe959adba40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5ea349da9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3e37fba3c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fa6a5caaa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5fe864a8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8319c8f6844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1 852 952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3 099 194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HATLING FORSBERG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Eco Finans Fredrikstad AS, Stabburveien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999 591 132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INVEST AS</a:t>
            </a:r>
          </a:p>
        </p:txBody>
      </p:sp>
    </p:spTree>
  </p:cSld>
  <p:clrMapOvr>
    <a:masterClrMapping xmlns:a="http://schemas.openxmlformats.org/drawingml/2006/main"/>
  </p:clrMapOvr>
</p:sld>
</file>