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cf7c71a14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0eb2125774a0e"/>
  </p:sldMasterIdLst>
  <p:sldIdLst>
    <p:sldId xmlns:r="http://schemas.openxmlformats.org/officeDocument/2006/relationships" id="256" r:id="R9ee03b7ca9814722"/>
    <p:sldId xmlns:r="http://schemas.openxmlformats.org/officeDocument/2006/relationships" id="257" r:id="Rd26b69721bb64163"/>
    <p:sldId xmlns:r="http://schemas.openxmlformats.org/officeDocument/2006/relationships" id="258" r:id="R9d0867fcd2884358"/>
    <p:sldId xmlns:r="http://schemas.openxmlformats.org/officeDocument/2006/relationships" id="259" r:id="R8227c1ef79e446c9"/>
    <p:sldId xmlns:r="http://schemas.openxmlformats.org/officeDocument/2006/relationships" id="260" r:id="R0232070418e048d7"/>
    <p:sldId xmlns:r="http://schemas.openxmlformats.org/officeDocument/2006/relationships" id="261" r:id="Re134593823154e87"/>
    <p:sldId xmlns:r="http://schemas.openxmlformats.org/officeDocument/2006/relationships" id="262" r:id="Re44501ab3220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0eb2125774a0e" /><Relationship Type="http://schemas.openxmlformats.org/officeDocument/2006/relationships/slide" Target="/ppt/slides/slide1.xml" Id="R9ee03b7ca9814722" /><Relationship Type="http://schemas.openxmlformats.org/officeDocument/2006/relationships/slide" Target="/ppt/slides/slide2.xml" Id="Rd26b69721bb64163" /><Relationship Type="http://schemas.openxmlformats.org/officeDocument/2006/relationships/slide" Target="/ppt/slides/slide3.xml" Id="R9d0867fcd2884358" /><Relationship Type="http://schemas.openxmlformats.org/officeDocument/2006/relationships/slide" Target="/ppt/slides/slide4.xml" Id="R8227c1ef79e446c9" /><Relationship Type="http://schemas.openxmlformats.org/officeDocument/2006/relationships/slide" Target="/ppt/slides/slide5.xml" Id="R0232070418e048d7" /><Relationship Type="http://schemas.openxmlformats.org/officeDocument/2006/relationships/slide" Target="/ppt/slides/slide6.xml" Id="Re134593823154e87" /><Relationship Type="http://schemas.openxmlformats.org/officeDocument/2006/relationships/slide" Target="/ppt/slides/slide7.xml" Id="Re44501ab3220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a96e654ca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41f9653e4cb1" /><Relationship Type="http://schemas.openxmlformats.org/officeDocument/2006/relationships/theme" Target="/ppt/slideMasters/theme/theme1.xml" Id="R84454ce3112a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a41f9653e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f68e21d8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b35ca2e1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e40c1442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cdd4e687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a5efd9bfe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8211bb7e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4bd0cb1d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