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22753c727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3df97111844cb"/>
  </p:sldMasterIdLst>
  <p:sldIdLst>
    <p:sldId xmlns:r="http://schemas.openxmlformats.org/officeDocument/2006/relationships" id="256" r:id="Rd8819767b67d49b3"/>
    <p:sldId xmlns:r="http://schemas.openxmlformats.org/officeDocument/2006/relationships" id="257" r:id="Rd97cf23464e747ff"/>
    <p:sldId xmlns:r="http://schemas.openxmlformats.org/officeDocument/2006/relationships" id="258" r:id="Rc63531cd06214fcc"/>
    <p:sldId xmlns:r="http://schemas.openxmlformats.org/officeDocument/2006/relationships" id="259" r:id="Ra39f5570323a4e34"/>
    <p:sldId xmlns:r="http://schemas.openxmlformats.org/officeDocument/2006/relationships" id="260" r:id="R1ff3de18d0744884"/>
    <p:sldId xmlns:r="http://schemas.openxmlformats.org/officeDocument/2006/relationships" id="261" r:id="Rd4cc38a3ea02440e"/>
    <p:sldId xmlns:r="http://schemas.openxmlformats.org/officeDocument/2006/relationships" id="262" r:id="R298f7a35c6da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3df97111844cb" /><Relationship Type="http://schemas.openxmlformats.org/officeDocument/2006/relationships/slide" Target="/ppt/slides/slide1.xml" Id="Rd8819767b67d49b3" /><Relationship Type="http://schemas.openxmlformats.org/officeDocument/2006/relationships/slide" Target="/ppt/slides/slide2.xml" Id="Rd97cf23464e747ff" /><Relationship Type="http://schemas.openxmlformats.org/officeDocument/2006/relationships/slide" Target="/ppt/slides/slide3.xml" Id="Rc63531cd06214fcc" /><Relationship Type="http://schemas.openxmlformats.org/officeDocument/2006/relationships/slide" Target="/ppt/slides/slide4.xml" Id="Ra39f5570323a4e34" /><Relationship Type="http://schemas.openxmlformats.org/officeDocument/2006/relationships/slide" Target="/ppt/slides/slide5.xml" Id="R1ff3de18d0744884" /><Relationship Type="http://schemas.openxmlformats.org/officeDocument/2006/relationships/slide" Target="/ppt/slides/slide6.xml" Id="Rd4cc38a3ea02440e" /><Relationship Type="http://schemas.openxmlformats.org/officeDocument/2006/relationships/slide" Target="/ppt/slides/slide7.xml" Id="R298f7a35c6da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982ce9f36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cb554af04b52" /><Relationship Type="http://schemas.openxmlformats.org/officeDocument/2006/relationships/theme" Target="/ppt/slideMasters/theme/theme1.xml" Id="R505499fa5929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ecb554af0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c24840e6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bd4acb03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946fd558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0f1043c2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0c588bd8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6438f861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86f1d11e9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