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beee55ea99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1315d7162458f"/>
  </p:sldMasterIdLst>
  <p:sldIdLst>
    <p:sldId xmlns:r="http://schemas.openxmlformats.org/officeDocument/2006/relationships" id="256" r:id="Rdd3a857db88e4afc"/>
    <p:sldId xmlns:r="http://schemas.openxmlformats.org/officeDocument/2006/relationships" id="257" r:id="Rafba79c6280a4ab7"/>
    <p:sldId xmlns:r="http://schemas.openxmlformats.org/officeDocument/2006/relationships" id="258" r:id="Rb733f91af7c54a62"/>
    <p:sldId xmlns:r="http://schemas.openxmlformats.org/officeDocument/2006/relationships" id="259" r:id="Rd6774d73c2af41a4"/>
    <p:sldId xmlns:r="http://schemas.openxmlformats.org/officeDocument/2006/relationships" id="260" r:id="R609e46a69e244e72"/>
    <p:sldId xmlns:r="http://schemas.openxmlformats.org/officeDocument/2006/relationships" id="261" r:id="Rb231e37707fb4f13"/>
    <p:sldId xmlns:r="http://schemas.openxmlformats.org/officeDocument/2006/relationships" id="262" r:id="Rc9403eb5228f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1315d7162458f" /><Relationship Type="http://schemas.openxmlformats.org/officeDocument/2006/relationships/slide" Target="/ppt/slides/slide1.xml" Id="Rdd3a857db88e4afc" /><Relationship Type="http://schemas.openxmlformats.org/officeDocument/2006/relationships/slide" Target="/ppt/slides/slide2.xml" Id="Rafba79c6280a4ab7" /><Relationship Type="http://schemas.openxmlformats.org/officeDocument/2006/relationships/slide" Target="/ppt/slides/slide3.xml" Id="Rb733f91af7c54a62" /><Relationship Type="http://schemas.openxmlformats.org/officeDocument/2006/relationships/slide" Target="/ppt/slides/slide4.xml" Id="Rd6774d73c2af41a4" /><Relationship Type="http://schemas.openxmlformats.org/officeDocument/2006/relationships/slide" Target="/ppt/slides/slide5.xml" Id="R609e46a69e244e72" /><Relationship Type="http://schemas.openxmlformats.org/officeDocument/2006/relationships/slide" Target="/ppt/slides/slide6.xml" Id="Rb231e37707fb4f13" /><Relationship Type="http://schemas.openxmlformats.org/officeDocument/2006/relationships/slide" Target="/ppt/slides/slide7.xml" Id="Rc9403eb5228f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a2057dcdd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7df2dec5c4539" /><Relationship Type="http://schemas.openxmlformats.org/officeDocument/2006/relationships/theme" Target="/ppt/slideMasters/theme/theme1.xml" Id="Rc35584851b2e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7df2dec5c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ef8cd491a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9927ed3b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76e473f08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f99772e3b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d9eb4731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ed146f955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5cbc338a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2 321 343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ESPELAND HAGEN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