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252bdc61fd4c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d89d265d754289"/>
  </p:sldMasterIdLst>
  <p:sldIdLst>
    <p:sldId xmlns:r="http://schemas.openxmlformats.org/officeDocument/2006/relationships" id="256" r:id="Rae0fe894c96f499f"/>
    <p:sldId xmlns:r="http://schemas.openxmlformats.org/officeDocument/2006/relationships" id="257" r:id="R0a47de5b62cb4d18"/>
    <p:sldId xmlns:r="http://schemas.openxmlformats.org/officeDocument/2006/relationships" id="258" r:id="R640726ab2cfd4429"/>
    <p:sldId xmlns:r="http://schemas.openxmlformats.org/officeDocument/2006/relationships" id="259" r:id="Raf58d05df6214e98"/>
    <p:sldId xmlns:r="http://schemas.openxmlformats.org/officeDocument/2006/relationships" id="260" r:id="R0fa1521b12074b4e"/>
    <p:sldId xmlns:r="http://schemas.openxmlformats.org/officeDocument/2006/relationships" id="261" r:id="Rf382d5a642a640f6"/>
    <p:sldId xmlns:r="http://schemas.openxmlformats.org/officeDocument/2006/relationships" id="262" r:id="R52546544738045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89d265d754289" /><Relationship Type="http://schemas.openxmlformats.org/officeDocument/2006/relationships/slide" Target="/ppt/slides/slide1.xml" Id="Rae0fe894c96f499f" /><Relationship Type="http://schemas.openxmlformats.org/officeDocument/2006/relationships/slide" Target="/ppt/slides/slide2.xml" Id="R0a47de5b62cb4d18" /><Relationship Type="http://schemas.openxmlformats.org/officeDocument/2006/relationships/slide" Target="/ppt/slides/slide3.xml" Id="R640726ab2cfd4429" /><Relationship Type="http://schemas.openxmlformats.org/officeDocument/2006/relationships/slide" Target="/ppt/slides/slide4.xml" Id="Raf58d05df6214e98" /><Relationship Type="http://schemas.openxmlformats.org/officeDocument/2006/relationships/slide" Target="/ppt/slides/slide5.xml" Id="R0fa1521b12074b4e" /><Relationship Type="http://schemas.openxmlformats.org/officeDocument/2006/relationships/slide" Target="/ppt/slides/slide6.xml" Id="Rf382d5a642a640f6" /><Relationship Type="http://schemas.openxmlformats.org/officeDocument/2006/relationships/slide" Target="/ppt/slides/slide7.xml" Id="R52546544738045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4105abf3d43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3bcbe3dcb46e9" /><Relationship Type="http://schemas.openxmlformats.org/officeDocument/2006/relationships/theme" Target="/ppt/slideMasters/theme/theme1.xml" Id="Rcbfed448c49d4d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83bcbe3dcb46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da665d2984f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92c1c237449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da799e8c240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cd972423142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2bbeee9a045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2865af2b34d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b34d8662543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ØKONOMI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1 306 154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1 179 740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5 030 002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6 459 132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SKARVANG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Engholmveien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tore@tsok.no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999 615 295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ØKONOMI AS</a:t>
            </a:r>
          </a:p>
        </p:txBody>
      </p:sp>
    </p:spTree>
  </p:cSld>
  <p:clrMapOvr>
    <a:masterClrMapping xmlns:a="http://schemas.openxmlformats.org/drawingml/2006/main"/>
  </p:clrMapOvr>
</p:sld>
</file>