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380d3939c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1922929c64ea2"/>
  </p:sldMasterIdLst>
  <p:sldIdLst>
    <p:sldId xmlns:r="http://schemas.openxmlformats.org/officeDocument/2006/relationships" id="256" r:id="R51968ac7f4f2462a"/>
    <p:sldId xmlns:r="http://schemas.openxmlformats.org/officeDocument/2006/relationships" id="257" r:id="Ra8f0b5f7045d4ea3"/>
    <p:sldId xmlns:r="http://schemas.openxmlformats.org/officeDocument/2006/relationships" id="258" r:id="R471234519aea47a6"/>
    <p:sldId xmlns:r="http://schemas.openxmlformats.org/officeDocument/2006/relationships" id="259" r:id="Re03896dbebde49fa"/>
    <p:sldId xmlns:r="http://schemas.openxmlformats.org/officeDocument/2006/relationships" id="260" r:id="Ra6680b63f22e4467"/>
    <p:sldId xmlns:r="http://schemas.openxmlformats.org/officeDocument/2006/relationships" id="261" r:id="Rfa0274f3509f43bd"/>
    <p:sldId xmlns:r="http://schemas.openxmlformats.org/officeDocument/2006/relationships" id="262" r:id="R278db05ba32b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1922929c64ea2" /><Relationship Type="http://schemas.openxmlformats.org/officeDocument/2006/relationships/slide" Target="/ppt/slides/slide1.xml" Id="R51968ac7f4f2462a" /><Relationship Type="http://schemas.openxmlformats.org/officeDocument/2006/relationships/slide" Target="/ppt/slides/slide2.xml" Id="Ra8f0b5f7045d4ea3" /><Relationship Type="http://schemas.openxmlformats.org/officeDocument/2006/relationships/slide" Target="/ppt/slides/slide3.xml" Id="R471234519aea47a6" /><Relationship Type="http://schemas.openxmlformats.org/officeDocument/2006/relationships/slide" Target="/ppt/slides/slide4.xml" Id="Re03896dbebde49fa" /><Relationship Type="http://schemas.openxmlformats.org/officeDocument/2006/relationships/slide" Target="/ppt/slides/slide5.xml" Id="Ra6680b63f22e4467" /><Relationship Type="http://schemas.openxmlformats.org/officeDocument/2006/relationships/slide" Target="/ppt/slides/slide6.xml" Id="Rfa0274f3509f43bd" /><Relationship Type="http://schemas.openxmlformats.org/officeDocument/2006/relationships/slide" Target="/ppt/slides/slide7.xml" Id="R278db05ba32b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5760c4e0d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50cda01624a8b" /><Relationship Type="http://schemas.openxmlformats.org/officeDocument/2006/relationships/theme" Target="/ppt/slideMasters/theme/theme1.xml" Id="Rf9faed65621b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50cda0162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664a9a80b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bb407d6a0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021c0c4cd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13b4f415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201d4e259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4de7c5fbc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1145f00ff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LASSESEN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29 820 598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31 713 760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DAN BENNY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Tromøyvei 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