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179335541c4f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5f924fc1e443b0"/>
  </p:sldMasterIdLst>
  <p:sldIdLst>
    <p:sldId xmlns:r="http://schemas.openxmlformats.org/officeDocument/2006/relationships" id="256" r:id="R40034cad62014c5b"/>
    <p:sldId xmlns:r="http://schemas.openxmlformats.org/officeDocument/2006/relationships" id="257" r:id="Rf7c47cc690484145"/>
    <p:sldId xmlns:r="http://schemas.openxmlformats.org/officeDocument/2006/relationships" id="258" r:id="R5727a7a9b4fc4c93"/>
    <p:sldId xmlns:r="http://schemas.openxmlformats.org/officeDocument/2006/relationships" id="259" r:id="Re7bbc68edb48436f"/>
    <p:sldId xmlns:r="http://schemas.openxmlformats.org/officeDocument/2006/relationships" id="260" r:id="R266dfc739eda4242"/>
    <p:sldId xmlns:r="http://schemas.openxmlformats.org/officeDocument/2006/relationships" id="261" r:id="Rc432b3d7375a4572"/>
    <p:sldId xmlns:r="http://schemas.openxmlformats.org/officeDocument/2006/relationships" id="262" r:id="Re386fcaace264b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5f924fc1e443b0" /><Relationship Type="http://schemas.openxmlformats.org/officeDocument/2006/relationships/slide" Target="/ppt/slides/slide1.xml" Id="R40034cad62014c5b" /><Relationship Type="http://schemas.openxmlformats.org/officeDocument/2006/relationships/slide" Target="/ppt/slides/slide2.xml" Id="Rf7c47cc690484145" /><Relationship Type="http://schemas.openxmlformats.org/officeDocument/2006/relationships/slide" Target="/ppt/slides/slide3.xml" Id="R5727a7a9b4fc4c93" /><Relationship Type="http://schemas.openxmlformats.org/officeDocument/2006/relationships/slide" Target="/ppt/slides/slide4.xml" Id="Re7bbc68edb48436f" /><Relationship Type="http://schemas.openxmlformats.org/officeDocument/2006/relationships/slide" Target="/ppt/slides/slide5.xml" Id="R266dfc739eda4242" /><Relationship Type="http://schemas.openxmlformats.org/officeDocument/2006/relationships/slide" Target="/ppt/slides/slide6.xml" Id="Rc432b3d7375a4572" /><Relationship Type="http://schemas.openxmlformats.org/officeDocument/2006/relationships/slide" Target="/ppt/slides/slide7.xml" Id="Re386fcaace264b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3f595a9f82437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4d4ff89c14d24" /><Relationship Type="http://schemas.openxmlformats.org/officeDocument/2006/relationships/theme" Target="/ppt/slideMasters/theme/theme1.xml" Id="Rec34bf15f7844a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04d4ff89c14d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39c505a9c469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eddd53b69545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b190a7fe5e42b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7a5eabff2c45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93293b09b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46c5802c146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24925ac97f49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BITBASE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BITBASE AS ble etablert [år] og holder til i Tolvsrød.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−8 005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47 768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224 941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MATHILDE ASKE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STIG CHRISTIAN ASKE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Flintveien 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3152 Tolvsrød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999 615 953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BITBASE AS</a:t>
            </a:r>
          </a:p>
        </p:txBody>
      </p:sp>
    </p:spTree>
  </p:cSld>
  <p:clrMapOvr>
    <a:masterClrMapping xmlns:a="http://schemas.openxmlformats.org/drawingml/2006/main"/>
  </p:clrMapOvr>
</p:sld>
</file>