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57bb3ff6ed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80d4dde2a94c15"/>
  </p:sldMasterIdLst>
  <p:sldIdLst>
    <p:sldId xmlns:r="http://schemas.openxmlformats.org/officeDocument/2006/relationships" id="256" r:id="R8a73f710fd50488f"/>
    <p:sldId xmlns:r="http://schemas.openxmlformats.org/officeDocument/2006/relationships" id="257" r:id="Re7c93827b37940b9"/>
    <p:sldId xmlns:r="http://schemas.openxmlformats.org/officeDocument/2006/relationships" id="258" r:id="R1491319a7dc54bbf"/>
    <p:sldId xmlns:r="http://schemas.openxmlformats.org/officeDocument/2006/relationships" id="259" r:id="Rb15c9115bb2a452c"/>
    <p:sldId xmlns:r="http://schemas.openxmlformats.org/officeDocument/2006/relationships" id="260" r:id="R13b78387c87149bd"/>
    <p:sldId xmlns:r="http://schemas.openxmlformats.org/officeDocument/2006/relationships" id="261" r:id="Rcd71e7da861b429d"/>
    <p:sldId xmlns:r="http://schemas.openxmlformats.org/officeDocument/2006/relationships" id="262" r:id="Rcb2c32f83cc44b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0d4dde2a94c15" /><Relationship Type="http://schemas.openxmlformats.org/officeDocument/2006/relationships/slide" Target="/ppt/slides/slide1.xml" Id="R8a73f710fd50488f" /><Relationship Type="http://schemas.openxmlformats.org/officeDocument/2006/relationships/slide" Target="/ppt/slides/slide2.xml" Id="Re7c93827b37940b9" /><Relationship Type="http://schemas.openxmlformats.org/officeDocument/2006/relationships/slide" Target="/ppt/slides/slide3.xml" Id="R1491319a7dc54bbf" /><Relationship Type="http://schemas.openxmlformats.org/officeDocument/2006/relationships/slide" Target="/ppt/slides/slide4.xml" Id="Rb15c9115bb2a452c" /><Relationship Type="http://schemas.openxmlformats.org/officeDocument/2006/relationships/slide" Target="/ppt/slides/slide5.xml" Id="R13b78387c87149bd" /><Relationship Type="http://schemas.openxmlformats.org/officeDocument/2006/relationships/slide" Target="/ppt/slides/slide6.xml" Id="Rcd71e7da861b429d" /><Relationship Type="http://schemas.openxmlformats.org/officeDocument/2006/relationships/slide" Target="/ppt/slides/slide7.xml" Id="Rcb2c32f83cc44b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74d78eef442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fca0c26f94a8f" /><Relationship Type="http://schemas.openxmlformats.org/officeDocument/2006/relationships/theme" Target="/ppt/slideMasters/theme/theme1.xml" Id="R509423707025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1fca0c26f9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b9d33a3f9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94c41eafc40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eb606e49b47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eabd87efd43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0a015f1ce4c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4eb76751449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443c3eb3e4b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HÅKONSEN STIG BREDO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sbh.hir@gmail.com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999 627 986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