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428408f98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7eddb04354d50"/>
  </p:sldMasterIdLst>
  <p:sldIdLst>
    <p:sldId xmlns:r="http://schemas.openxmlformats.org/officeDocument/2006/relationships" id="256" r:id="Rbaa4bda9f1514d1f"/>
    <p:sldId xmlns:r="http://schemas.openxmlformats.org/officeDocument/2006/relationships" id="257" r:id="R8e4bbb69590e4d98"/>
    <p:sldId xmlns:r="http://schemas.openxmlformats.org/officeDocument/2006/relationships" id="258" r:id="R5fb38977c6cc4694"/>
    <p:sldId xmlns:r="http://schemas.openxmlformats.org/officeDocument/2006/relationships" id="259" r:id="R32461ce0c7674387"/>
    <p:sldId xmlns:r="http://schemas.openxmlformats.org/officeDocument/2006/relationships" id="260" r:id="Rc997eedbe27848b2"/>
    <p:sldId xmlns:r="http://schemas.openxmlformats.org/officeDocument/2006/relationships" id="261" r:id="R8c947eae96634295"/>
    <p:sldId xmlns:r="http://schemas.openxmlformats.org/officeDocument/2006/relationships" id="262" r:id="R0b6f024ccd7a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7eddb04354d50" /><Relationship Type="http://schemas.openxmlformats.org/officeDocument/2006/relationships/slide" Target="/ppt/slides/slide1.xml" Id="Rbaa4bda9f1514d1f" /><Relationship Type="http://schemas.openxmlformats.org/officeDocument/2006/relationships/slide" Target="/ppt/slides/slide2.xml" Id="R8e4bbb69590e4d98" /><Relationship Type="http://schemas.openxmlformats.org/officeDocument/2006/relationships/slide" Target="/ppt/slides/slide3.xml" Id="R5fb38977c6cc4694" /><Relationship Type="http://schemas.openxmlformats.org/officeDocument/2006/relationships/slide" Target="/ppt/slides/slide4.xml" Id="R32461ce0c7674387" /><Relationship Type="http://schemas.openxmlformats.org/officeDocument/2006/relationships/slide" Target="/ppt/slides/slide5.xml" Id="Rc997eedbe27848b2" /><Relationship Type="http://schemas.openxmlformats.org/officeDocument/2006/relationships/slide" Target="/ppt/slides/slide6.xml" Id="R8c947eae96634295" /><Relationship Type="http://schemas.openxmlformats.org/officeDocument/2006/relationships/slide" Target="/ppt/slides/slide7.xml" Id="R0b6f024ccd7a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cfbc403b543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6de980faa4ee9" /><Relationship Type="http://schemas.openxmlformats.org/officeDocument/2006/relationships/theme" Target="/ppt/slideMasters/theme/theme1.xml" Id="R47c0fa38f1ea40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96de980faa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a4d0167d48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073b5faa642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0f08389474d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cd3f2cd594b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8d4c56bb848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6c1dfaff4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7e7bf75aa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RAKAFANT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RAKAFANT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JENS-KRISTIAN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Onstadvei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999 642 373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