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eb041cbc748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6e253c28a4018"/>
  </p:sldMasterIdLst>
  <p:sldIdLst>
    <p:sldId xmlns:r="http://schemas.openxmlformats.org/officeDocument/2006/relationships" id="256" r:id="R1935c886904b4a03"/>
    <p:sldId xmlns:r="http://schemas.openxmlformats.org/officeDocument/2006/relationships" id="257" r:id="R72d5e1a7ae074246"/>
    <p:sldId xmlns:r="http://schemas.openxmlformats.org/officeDocument/2006/relationships" id="258" r:id="R4397cce4d3a9484b"/>
    <p:sldId xmlns:r="http://schemas.openxmlformats.org/officeDocument/2006/relationships" id="259" r:id="R85fd906fc18e4f19"/>
    <p:sldId xmlns:r="http://schemas.openxmlformats.org/officeDocument/2006/relationships" id="260" r:id="R9c2f0621b5d74c6b"/>
    <p:sldId xmlns:r="http://schemas.openxmlformats.org/officeDocument/2006/relationships" id="261" r:id="R05f3968621a44913"/>
    <p:sldId xmlns:r="http://schemas.openxmlformats.org/officeDocument/2006/relationships" id="262" r:id="R4f8228d5c85243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6e253c28a4018" /><Relationship Type="http://schemas.openxmlformats.org/officeDocument/2006/relationships/slide" Target="/ppt/slides/slide1.xml" Id="R1935c886904b4a03" /><Relationship Type="http://schemas.openxmlformats.org/officeDocument/2006/relationships/slide" Target="/ppt/slides/slide2.xml" Id="R72d5e1a7ae074246" /><Relationship Type="http://schemas.openxmlformats.org/officeDocument/2006/relationships/slide" Target="/ppt/slides/slide3.xml" Id="R4397cce4d3a9484b" /><Relationship Type="http://schemas.openxmlformats.org/officeDocument/2006/relationships/slide" Target="/ppt/slides/slide4.xml" Id="R85fd906fc18e4f19" /><Relationship Type="http://schemas.openxmlformats.org/officeDocument/2006/relationships/slide" Target="/ppt/slides/slide5.xml" Id="R9c2f0621b5d74c6b" /><Relationship Type="http://schemas.openxmlformats.org/officeDocument/2006/relationships/slide" Target="/ppt/slides/slide6.xml" Id="R05f3968621a44913" /><Relationship Type="http://schemas.openxmlformats.org/officeDocument/2006/relationships/slide" Target="/ppt/slides/slide7.xml" Id="R4f8228d5c85243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171dc961c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c96e2494744cf" /><Relationship Type="http://schemas.openxmlformats.org/officeDocument/2006/relationships/theme" Target="/ppt/slideMasters/theme/theme1.xml" Id="R1979ab3cdaa649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c96e24947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f795bc4d4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a5e7dc4c84c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ce31592d9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38bb1ec94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c8b501c22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19e14b41a46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6be2ac69a4b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 ROKSETH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ROKSETH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12 267 776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22 372 330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35 028 369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ROKSETH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Mikkelsmessveien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crokseth@gmail.com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999 643 795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