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bcbef9d5d2e4d1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ad8f6340f9148c0"/>
  </p:sldMasterIdLst>
  <p:sldIdLst>
    <p:sldId xmlns:r="http://schemas.openxmlformats.org/officeDocument/2006/relationships" id="256" r:id="Rf559c4726d4540e2"/>
    <p:sldId xmlns:r="http://schemas.openxmlformats.org/officeDocument/2006/relationships" id="257" r:id="R3262b40626894526"/>
    <p:sldId xmlns:r="http://schemas.openxmlformats.org/officeDocument/2006/relationships" id="258" r:id="Rd83fc689229f406f"/>
    <p:sldId xmlns:r="http://schemas.openxmlformats.org/officeDocument/2006/relationships" id="259" r:id="R783e7ea5ac2246a1"/>
    <p:sldId xmlns:r="http://schemas.openxmlformats.org/officeDocument/2006/relationships" id="260" r:id="Re9711e5fe0574dd9"/>
    <p:sldId xmlns:r="http://schemas.openxmlformats.org/officeDocument/2006/relationships" id="261" r:id="R07bd2a4077e9495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d8f6340f9148c0" /><Relationship Type="http://schemas.openxmlformats.org/officeDocument/2006/relationships/slide" Target="/ppt/slides/slide1.xml" Id="Rf559c4726d4540e2" /><Relationship Type="http://schemas.openxmlformats.org/officeDocument/2006/relationships/slide" Target="/ppt/slides/slide2.xml" Id="R3262b40626894526" /><Relationship Type="http://schemas.openxmlformats.org/officeDocument/2006/relationships/slide" Target="/ppt/slides/slide3.xml" Id="Rd83fc689229f406f" /><Relationship Type="http://schemas.openxmlformats.org/officeDocument/2006/relationships/slide" Target="/ppt/slides/slide4.xml" Id="R783e7ea5ac2246a1" /><Relationship Type="http://schemas.openxmlformats.org/officeDocument/2006/relationships/slide" Target="/ppt/slides/slide5.xml" Id="Re9711e5fe0574dd9" /><Relationship Type="http://schemas.openxmlformats.org/officeDocument/2006/relationships/slide" Target="/ppt/slides/slide6.xml" Id="R07bd2a4077e9495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e2f5d477344e6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02461b23c940b2" /><Relationship Type="http://schemas.openxmlformats.org/officeDocument/2006/relationships/theme" Target="/ppt/slideMasters/theme/theme1.xml" Id="R6330e19002d644a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602461b23c940b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e555e88d5c446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9662a134c3424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602fdcfe9c453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52536cfc1f427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8c3ecfaed4486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ae28cb4caf439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ØYVIND NILSEN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NILSEN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NILSEN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NILSEN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NILSEN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NILSEN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Hesteskoen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1408 Kråkstad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999 668 607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NILSEN AS</a:t>
            </a:r>
          </a:p>
        </p:txBody>
      </p:sp>
    </p:spTree>
  </p:cSld>
  <p:clrMapOvr>
    <a:masterClrMapping xmlns:a="http://schemas.openxmlformats.org/drawingml/2006/main"/>
  </p:clrMapOvr>
</p:sld>
</file>