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b17a817d646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1e270c8fd40de"/>
  </p:sldMasterIdLst>
  <p:sldIdLst>
    <p:sldId xmlns:r="http://schemas.openxmlformats.org/officeDocument/2006/relationships" id="256" r:id="R0fe470a57fa24e03"/>
    <p:sldId xmlns:r="http://schemas.openxmlformats.org/officeDocument/2006/relationships" id="257" r:id="Rf1fb0fc5aea043a4"/>
    <p:sldId xmlns:r="http://schemas.openxmlformats.org/officeDocument/2006/relationships" id="258" r:id="R3498a66be18742ab"/>
    <p:sldId xmlns:r="http://schemas.openxmlformats.org/officeDocument/2006/relationships" id="259" r:id="R5f50d783a68d47be"/>
    <p:sldId xmlns:r="http://schemas.openxmlformats.org/officeDocument/2006/relationships" id="260" r:id="Rf67bcf117ab84e65"/>
    <p:sldId xmlns:r="http://schemas.openxmlformats.org/officeDocument/2006/relationships" id="261" r:id="R86b3a80c81a1430a"/>
    <p:sldId xmlns:r="http://schemas.openxmlformats.org/officeDocument/2006/relationships" id="262" r:id="Rcfeabea937f340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1e270c8fd40de" /><Relationship Type="http://schemas.openxmlformats.org/officeDocument/2006/relationships/slide" Target="/ppt/slides/slide1.xml" Id="R0fe470a57fa24e03" /><Relationship Type="http://schemas.openxmlformats.org/officeDocument/2006/relationships/slide" Target="/ppt/slides/slide2.xml" Id="Rf1fb0fc5aea043a4" /><Relationship Type="http://schemas.openxmlformats.org/officeDocument/2006/relationships/slide" Target="/ppt/slides/slide3.xml" Id="R3498a66be18742ab" /><Relationship Type="http://schemas.openxmlformats.org/officeDocument/2006/relationships/slide" Target="/ppt/slides/slide4.xml" Id="R5f50d783a68d47be" /><Relationship Type="http://schemas.openxmlformats.org/officeDocument/2006/relationships/slide" Target="/ppt/slides/slide5.xml" Id="Rf67bcf117ab84e65" /><Relationship Type="http://schemas.openxmlformats.org/officeDocument/2006/relationships/slide" Target="/ppt/slides/slide6.xml" Id="R86b3a80c81a1430a" /><Relationship Type="http://schemas.openxmlformats.org/officeDocument/2006/relationships/slide" Target="/ppt/slides/slide7.xml" Id="Rcfeabea937f340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6bc0bae3b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a1a6c5c0341b0" /><Relationship Type="http://schemas.openxmlformats.org/officeDocument/2006/relationships/theme" Target="/ppt/slideMasters/theme/theme1.xml" Id="R1c7c61e277ef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a1a6c5c03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34b28d59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21e62bb784d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51f78b2ea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927a692f0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eedad0a6f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dccc4b8d240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934cb18af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